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6C3DD2D-91B4-46D1-B68C-72EA8F5D799A}"/>
    <pc:docChg chg="modSld">
      <pc:chgData name="Lapuz, Meilynn" userId="a4e5216d-a4d1-4ac2-ae79-94d5e8008808" providerId="ADAL" clId="{46C3DD2D-91B4-46D1-B68C-72EA8F5D799A}" dt="2025-12-14T14:50:53.520" v="3" actId="1076"/>
      <pc:docMkLst>
        <pc:docMk/>
      </pc:docMkLst>
      <pc:sldChg chg="modSp mod">
        <pc:chgData name="Lapuz, Meilynn" userId="a4e5216d-a4d1-4ac2-ae79-94d5e8008808" providerId="ADAL" clId="{46C3DD2D-91B4-46D1-B68C-72EA8F5D799A}" dt="2025-12-14T14:50:53.520" v="3" actId="1076"/>
        <pc:sldMkLst>
          <pc:docMk/>
          <pc:sldMk cId="1568119497" sldId="303"/>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671EED8E-EDCF-41BD-8F23-E77B5F7D6AEB}"/>
    <pc:docChg chg="modSld">
      <pc:chgData name="Lapuz, Meilynn" userId="a4e5216d-a4d1-4ac2-ae79-94d5e8008808" providerId="ADAL" clId="{671EED8E-EDCF-41BD-8F23-E77B5F7D6AEB}" dt="2025-10-08T06:17:13.001" v="26" actId="20577"/>
      <pc:docMkLst>
        <pc:docMk/>
      </pc:docMkLst>
      <pc:sldChg chg="modSp mod">
        <pc:chgData name="Lapuz, Meilynn" userId="a4e5216d-a4d1-4ac2-ae79-94d5e8008808" providerId="ADAL" clId="{671EED8E-EDCF-41BD-8F23-E77B5F7D6AEB}" dt="2025-10-08T06:17:13.001" v="26"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870060FD-323B-41EA-B3E8-01AE32A0355E}"/>
    <pc:docChg chg="modSld">
      <pc:chgData name="Lapuz, Meilynn" userId="a4e5216d-a4d1-4ac2-ae79-94d5e8008808" providerId="ADAL" clId="{870060FD-323B-41EA-B3E8-01AE32A0355E}" dt="2025-09-21T18:23:35.283" v="113" actId="20577"/>
      <pc:docMkLst>
        <pc:docMk/>
      </pc:docMkLst>
      <pc:sldChg chg="addSp delSp modSp mod">
        <pc:chgData name="Lapuz, Meilynn" userId="a4e5216d-a4d1-4ac2-ae79-94d5e8008808" providerId="ADAL" clId="{870060FD-323B-41EA-B3E8-01AE32A0355E}" dt="2025-09-17T21:06:38.094" v="39" actId="20577"/>
        <pc:sldMkLst>
          <pc:docMk/>
          <pc:sldMk cId="0" sldId="283"/>
        </pc:sldMkLst>
      </pc:sldChg>
      <pc:sldChg chg="modSp mod">
        <pc:chgData name="Lapuz, Meilynn" userId="a4e5216d-a4d1-4ac2-ae79-94d5e8008808" providerId="ADAL" clId="{870060FD-323B-41EA-B3E8-01AE32A0355E}" dt="2025-09-21T18:23:12.809" v="80" actId="20577"/>
        <pc:sldMkLst>
          <pc:docMk/>
          <pc:sldMk cId="1166388606" sldId="292"/>
        </pc:sldMkLst>
      </pc:sldChg>
      <pc:sldChg chg="modSp mod">
        <pc:chgData name="Lapuz, Meilynn" userId="a4e5216d-a4d1-4ac2-ae79-94d5e8008808" providerId="ADAL" clId="{870060FD-323B-41EA-B3E8-01AE32A0355E}" dt="2025-09-21T18:23:20.597" v="91" actId="20577"/>
        <pc:sldMkLst>
          <pc:docMk/>
          <pc:sldMk cId="1177484522" sldId="295"/>
        </pc:sldMkLst>
      </pc:sldChg>
      <pc:sldChg chg="modSp mod">
        <pc:chgData name="Lapuz, Meilynn" userId="a4e5216d-a4d1-4ac2-ae79-94d5e8008808" providerId="ADAL" clId="{870060FD-323B-41EA-B3E8-01AE32A0355E}" dt="2025-09-21T18:23:28.135" v="102" actId="20577"/>
        <pc:sldMkLst>
          <pc:docMk/>
          <pc:sldMk cId="2554936326" sldId="296"/>
        </pc:sldMkLst>
      </pc:sldChg>
      <pc:sldChg chg="modSp mod">
        <pc:chgData name="Lapuz, Meilynn" userId="a4e5216d-a4d1-4ac2-ae79-94d5e8008808" providerId="ADAL" clId="{870060FD-323B-41EA-B3E8-01AE32A0355E}" dt="2025-09-21T18:23:35.283" v="113" actId="20577"/>
        <pc:sldMkLst>
          <pc:docMk/>
          <pc:sldMk cId="4147684517" sldId="297"/>
        </pc:sldMkLst>
      </pc:sldChg>
      <pc:sldChg chg="modSp mod">
        <pc:chgData name="Lapuz, Meilynn" userId="a4e5216d-a4d1-4ac2-ae79-94d5e8008808" providerId="ADAL" clId="{870060FD-323B-41EA-B3E8-01AE32A0355E}" dt="2025-09-17T21:06:57.203" v="69" actId="20577"/>
        <pc:sldMkLst>
          <pc:docMk/>
          <pc:sldMk cId="2316084518" sldId="305"/>
        </pc:sldMkLst>
      </pc:sldChg>
    </pc:docChg>
  </pc:docChgLst>
  <pc:docChgLst>
    <pc:chgData name="Lapuz, Meilynn" userId="a4e5216d-a4d1-4ac2-ae79-94d5e8008808" providerId="ADAL" clId="{155636E9-39EA-4E0E-A968-C9DA6AFD6FA2}"/>
    <pc:docChg chg="modSld">
      <pc:chgData name="Lapuz, Meilynn" userId="a4e5216d-a4d1-4ac2-ae79-94d5e8008808" providerId="ADAL" clId="{155636E9-39EA-4E0E-A968-C9DA6AFD6FA2}" dt="2026-01-10T14:52:44.782" v="7" actId="1076"/>
      <pc:docMkLst>
        <pc:docMk/>
      </pc:docMkLst>
      <pc:sldChg chg="modSp mod">
        <pc:chgData name="Lapuz, Meilynn" userId="a4e5216d-a4d1-4ac2-ae79-94d5e8008808" providerId="ADAL" clId="{155636E9-39EA-4E0E-A968-C9DA6AFD6FA2}" dt="2026-01-10T14:52:44.782" v="7" actId="1076"/>
        <pc:sldMkLst>
          <pc:docMk/>
          <pc:sldMk cId="2316084518" sldId="305"/>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4-21T12:24:38.729" v="73" actId="20577"/>
      <pc:docMkLst>
        <pc:docMk/>
      </pc:docMkLst>
      <pc:sldChg chg="modSp mod">
        <pc:chgData name="Lapuz, Meilynn" userId="a4e5216d-a4d1-4ac2-ae79-94d5e8008808" providerId="ADAL" clId="{1E2AF1BE-8905-4286-9D7B-92AAF7171AE4}" dt="2026-04-21T12:24:38.729" v="73" actId="20577"/>
        <pc:sldMkLst>
          <pc:docMk/>
          <pc:sldMk cId="0" sldId="283"/>
        </pc:sldMkLst>
        <pc:spChg chg="mod">
          <ac:chgData name="Lapuz, Meilynn" userId="a4e5216d-a4d1-4ac2-ae79-94d5e8008808" providerId="ADAL" clId="{1E2AF1BE-8905-4286-9D7B-92AAF7171AE4}" dt="2026-04-21T12:24:38.729" v="73" actId="20577"/>
          <ac:spMkLst>
            <pc:docMk/>
            <pc:sldMk cId="0" sldId="283"/>
            <ac:spMk id="4" creationId="{3C1E4406-3173-FEC7-4E06-B0E25DD5E690}"/>
          </ac:spMkLst>
        </pc:spChg>
      </pc:sldChg>
      <pc:sldChg chg="modSp mod">
        <pc:chgData name="Lapuz, Meilynn" userId="a4e5216d-a4d1-4ac2-ae79-94d5e8008808" providerId="ADAL" clId="{1E2AF1BE-8905-4286-9D7B-92AAF7171AE4}" dt="2026-03-11T13:42:27.429" v="25" actId="20577"/>
        <pc:sldMkLst>
          <pc:docMk/>
          <pc:sldMk cId="2554936326" sldId="296"/>
        </pc:sldMkLst>
      </pc:sldChg>
      <pc:sldChg chg="modSp mod">
        <pc:chgData name="Lapuz, Meilynn" userId="a4e5216d-a4d1-4ac2-ae79-94d5e8008808" providerId="ADAL" clId="{1E2AF1BE-8905-4286-9D7B-92AAF7171AE4}" dt="2026-03-11T13:42:38.720" v="31" actId="20577"/>
        <pc:sldMkLst>
          <pc:docMk/>
          <pc:sldMk cId="4147684517" sldId="297"/>
        </pc:sldMkLst>
      </pc:sldChg>
      <pc:sldChg chg="modSp mod">
        <pc:chgData name="Lapuz, Meilynn" userId="a4e5216d-a4d1-4ac2-ae79-94d5e8008808" providerId="ADAL" clId="{1E2AF1BE-8905-4286-9D7B-92AAF7171AE4}" dt="2026-03-11T13:43:34.298" v="33" actId="207"/>
        <pc:sldMkLst>
          <pc:docMk/>
          <pc:sldMk cId="1203010812" sldId="299"/>
        </pc:sldMkLst>
      </pc:sldChg>
      <pc:sldChg chg="modSp mod">
        <pc:chgData name="Lapuz, Meilynn" userId="a4e5216d-a4d1-4ac2-ae79-94d5e8008808" providerId="ADAL" clId="{1E2AF1BE-8905-4286-9D7B-92AAF7171AE4}" dt="2026-03-11T13:44:07.634" v="54" actId="207"/>
        <pc:sldMkLst>
          <pc:docMk/>
          <pc:sldMk cId="2526043518" sldId="30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6" y="3872681"/>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89" y="2659559"/>
            <a:ext cx="9524013"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4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Dubai Derma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September 08 - 10,</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LLC  I  Fairs / Events &amp; Special Logistics</a:t>
            </a:r>
          </a:p>
        </p:txBody>
      </p:sp>
      <p:pic>
        <p:nvPicPr>
          <p:cNvPr id="6" name="Picture 5" descr="A logo with blue and orange text&#10;&#10;AI-generated content may be incorrect.">
            <a:extLst>
              <a:ext uri="{FF2B5EF4-FFF2-40B4-BE49-F238E27FC236}">
                <a16:creationId xmlns:a16="http://schemas.microsoft.com/office/drawing/2014/main" id="{686A938F-FBE5-04F1-D274-B610601B2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34" y="1138660"/>
            <a:ext cx="3514725" cy="13049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DERMA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b="1" i="1" dirty="0">
                <a:solidFill>
                  <a:srgbClr val="C0000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USD 150.00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769359" y="1621385"/>
            <a:ext cx="8148323" cy="3110595"/>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90285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Al </a:t>
            </a:r>
            <a:r>
              <a:rPr lang="en-US" sz="1200" dirty="0" err="1">
                <a:latin typeface="Arial" panose="020B0604020202020204" pitchFamily="34" charset="0"/>
                <a:cs typeface="Arial" panose="020B0604020202020204" pitchFamily="34" charset="0"/>
              </a:rPr>
              <a:t>Masaood</a:t>
            </a:r>
            <a:r>
              <a:rPr lang="en-US" sz="1200" dirty="0">
                <a:latin typeface="Arial" panose="020B0604020202020204" pitchFamily="34" charset="0"/>
                <a:cs typeface="Arial" panose="020B0604020202020204" pitchFamily="34" charset="0"/>
              </a:rPr>
              <a:t> Tower II</a:t>
            </a:r>
          </a:p>
          <a:p>
            <a:r>
              <a:rPr lang="en-US" sz="1200" dirty="0">
                <a:latin typeface="Arial" panose="020B0604020202020204" pitchFamily="34" charset="0"/>
                <a:cs typeface="Arial" panose="020B0604020202020204" pitchFamily="34" charset="0"/>
              </a:rPr>
              <a:t>7</a:t>
            </a:r>
            <a:r>
              <a:rPr lang="en-US" sz="1200" baseline="30000" dirty="0">
                <a:latin typeface="Arial" panose="020B0604020202020204" pitchFamily="34" charset="0"/>
                <a:cs typeface="Arial" panose="020B0604020202020204" pitchFamily="34" charset="0"/>
              </a:rPr>
              <a:t>th</a:t>
            </a:r>
            <a:r>
              <a:rPr lang="en-US" sz="1200" dirty="0">
                <a:latin typeface="Arial" panose="020B0604020202020204" pitchFamily="34" charset="0"/>
                <a:cs typeface="Arial" panose="020B0604020202020204" pitchFamily="34" charset="0"/>
              </a:rPr>
              <a:t> Floor, Room 705</a:t>
            </a:r>
          </a:p>
          <a:p>
            <a:r>
              <a:rPr lang="en-US" sz="1200" dirty="0">
                <a:latin typeface="Arial" panose="020B0604020202020204" pitchFamily="34" charset="0"/>
                <a:cs typeface="Arial" panose="020B0604020202020204" pitchFamily="34" charset="0"/>
              </a:rPr>
              <a:t>Airport Road, Deira </a:t>
            </a:r>
          </a:p>
          <a:p>
            <a:r>
              <a:rPr lang="en-US" sz="1200" dirty="0">
                <a:latin typeface="Arial" panose="020B0604020202020204" pitchFamily="34" charset="0"/>
                <a:cs typeface="Arial" panose="020B0604020202020204" pitchFamily="34" charset="0"/>
              </a:rPr>
              <a:t>Dubai, United Arab Emirates</a:t>
            </a:r>
          </a:p>
          <a:p>
            <a:r>
              <a:rPr lang="en-US" sz="1200" dirty="0">
                <a:latin typeface="Arial" panose="020B0604020202020204" pitchFamily="34" charset="0"/>
                <a:cs typeface="Arial" panose="020B0604020202020204" pitchFamily="34" charset="0"/>
              </a:rPr>
              <a:t>PO Box 171047</a:t>
            </a:r>
          </a:p>
          <a:p>
            <a:pPr lvl="0">
              <a:defRPr/>
            </a:pP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Coordinator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DERMA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DUBAI DERMA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DERMA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TotalTime>
  <Words>3947</Words>
  <Application>Microsoft Office PowerPoint</Application>
  <PresentationFormat>Widescreen</PresentationFormat>
  <Paragraphs>581</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2026-04-21T12:24:39Z</dcterms:modified>
</cp:coreProperties>
</file>