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38BAB5-E28C-4E26-86AC-3294FBD6B262}" v="1" dt="2026-04-21T13:04:10.2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CE9DE734-0C6A-4609-BA0F-79E4C8B99E16}"/>
    <pc:docChg chg="modSld">
      <pc:chgData name="Lapuz, Meilynn" userId="a4e5216d-a4d1-4ac2-ae79-94d5e8008808" providerId="ADAL" clId="{CE9DE734-0C6A-4609-BA0F-79E4C8B99E16}" dt="2025-12-14T15:09:20.127" v="45" actId="123"/>
      <pc:docMkLst>
        <pc:docMk/>
      </pc:docMkLst>
      <pc:sldChg chg="modSp mod">
        <pc:chgData name="Lapuz, Meilynn" userId="a4e5216d-a4d1-4ac2-ae79-94d5e8008808" providerId="ADAL" clId="{CE9DE734-0C6A-4609-BA0F-79E4C8B99E16}" dt="2025-12-14T15:08:11.445" v="7" actId="20577"/>
        <pc:sldMkLst>
          <pc:docMk/>
          <pc:sldMk cId="3787395880" sldId="302"/>
        </pc:sldMkLst>
      </pc:sldChg>
      <pc:sldChg chg="modSp mod">
        <pc:chgData name="Lapuz, Meilynn" userId="a4e5216d-a4d1-4ac2-ae79-94d5e8008808" providerId="ADAL" clId="{CE9DE734-0C6A-4609-BA0F-79E4C8B99E16}" dt="2025-12-14T15:09:20.127" v="45" actId="123"/>
        <pc:sldMkLst>
          <pc:docMk/>
          <pc:sldMk cId="1568119497" sldId="303"/>
        </pc:sldMkLst>
      </pc:sldChg>
    </pc:docChg>
  </pc:docChgLst>
  <pc:docChgLst>
    <pc:chgData name="Lapuz, Meilynn" userId="a4e5216d-a4d1-4ac2-ae79-94d5e8008808" providerId="ADAL" clId="{870060FD-323B-41EA-B3E8-01AE32A0355E}"/>
    <pc:docChg chg="modSld">
      <pc:chgData name="Lapuz, Meilynn" userId="a4e5216d-a4d1-4ac2-ae79-94d5e8008808" providerId="ADAL" clId="{870060FD-323B-41EA-B3E8-01AE32A0355E}" dt="2025-09-17T21:06:57.203" v="69" actId="20577"/>
      <pc:docMkLst>
        <pc:docMk/>
      </pc:docMkLst>
      <pc:sldChg chg="addSp delSp modSp mod">
        <pc:chgData name="Lapuz, Meilynn" userId="a4e5216d-a4d1-4ac2-ae79-94d5e8008808" providerId="ADAL" clId="{870060FD-323B-41EA-B3E8-01AE32A0355E}" dt="2025-09-17T21:06:38.094" v="39" actId="20577"/>
        <pc:sldMkLst>
          <pc:docMk/>
          <pc:sldMk cId="0" sldId="283"/>
        </pc:sldMkLst>
      </pc:sldChg>
      <pc:sldChg chg="modSp mod">
        <pc:chgData name="Lapuz, Meilynn" userId="a4e5216d-a4d1-4ac2-ae79-94d5e8008808" providerId="ADAL" clId="{870060FD-323B-41EA-B3E8-01AE32A0355E}" dt="2025-09-17T21:06:57.203" v="69" actId="20577"/>
        <pc:sldMkLst>
          <pc:docMk/>
          <pc:sldMk cId="2316084518" sldId="305"/>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0316D2C7-F0EF-498F-BB80-270013FC9DFD}"/>
    <pc:docChg chg="modSld">
      <pc:chgData name="Lapuz, Meilynn" userId="a4e5216d-a4d1-4ac2-ae79-94d5e8008808" providerId="ADAL" clId="{0316D2C7-F0EF-498F-BB80-270013FC9DFD}" dt="2025-10-08T06:21:59.265" v="27" actId="20577"/>
      <pc:docMkLst>
        <pc:docMk/>
      </pc:docMkLst>
      <pc:sldChg chg="modSp mod">
        <pc:chgData name="Lapuz, Meilynn" userId="a4e5216d-a4d1-4ac2-ae79-94d5e8008808" providerId="ADAL" clId="{0316D2C7-F0EF-498F-BB80-270013FC9DFD}" dt="2025-10-08T06:21:59.265" v="27" actId="20577"/>
        <pc:sldMkLst>
          <pc:docMk/>
          <pc:sldMk cId="2316084518" sldId="305"/>
        </pc:sldMkLst>
      </pc:sldChg>
    </pc:docChg>
  </pc:docChgLst>
  <pc:docChgLst>
    <pc:chgData name="Lapuz, Meilynn" userId="a4e5216d-a4d1-4ac2-ae79-94d5e8008808" providerId="ADAL" clId="{1E2AF1BE-8905-4286-9D7B-92AAF7171AE4}"/>
    <pc:docChg chg="custSel modSld">
      <pc:chgData name="Lapuz, Meilynn" userId="a4e5216d-a4d1-4ac2-ae79-94d5e8008808" providerId="ADAL" clId="{1E2AF1BE-8905-4286-9D7B-92AAF7171AE4}" dt="2026-04-21T13:04:33.238" v="49" actId="1076"/>
      <pc:docMkLst>
        <pc:docMk/>
      </pc:docMkLst>
      <pc:sldChg chg="addSp delSp modSp mod">
        <pc:chgData name="Lapuz, Meilynn" userId="a4e5216d-a4d1-4ac2-ae79-94d5e8008808" providerId="ADAL" clId="{1E2AF1BE-8905-4286-9D7B-92AAF7171AE4}" dt="2026-04-21T13:04:33.238" v="49" actId="1076"/>
        <pc:sldMkLst>
          <pc:docMk/>
          <pc:sldMk cId="0" sldId="283"/>
        </pc:sldMkLst>
        <pc:spChg chg="mod">
          <ac:chgData name="Lapuz, Meilynn" userId="a4e5216d-a4d1-4ac2-ae79-94d5e8008808" providerId="ADAL" clId="{1E2AF1BE-8905-4286-9D7B-92AAF7171AE4}" dt="2026-04-21T11:55:42.711" v="39" actId="20577"/>
          <ac:spMkLst>
            <pc:docMk/>
            <pc:sldMk cId="0" sldId="283"/>
            <ac:spMk id="4" creationId="{3C1E4406-3173-FEC7-4E06-B0E25DD5E690}"/>
          </ac:spMkLst>
        </pc:spChg>
        <pc:picChg chg="del mod">
          <ac:chgData name="Lapuz, Meilynn" userId="a4e5216d-a4d1-4ac2-ae79-94d5e8008808" providerId="ADAL" clId="{1E2AF1BE-8905-4286-9D7B-92AAF7171AE4}" dt="2026-04-21T13:04:11.751" v="43" actId="478"/>
          <ac:picMkLst>
            <pc:docMk/>
            <pc:sldMk cId="0" sldId="283"/>
            <ac:picMk id="3" creationId="{06F64A6E-5AAB-5D83-AC40-59758D327792}"/>
          </ac:picMkLst>
        </pc:picChg>
        <pc:picChg chg="add mod">
          <ac:chgData name="Lapuz, Meilynn" userId="a4e5216d-a4d1-4ac2-ae79-94d5e8008808" providerId="ADAL" clId="{1E2AF1BE-8905-4286-9D7B-92AAF7171AE4}" dt="2026-04-21T13:04:33.238" v="49" actId="1076"/>
          <ac:picMkLst>
            <pc:docMk/>
            <pc:sldMk cId="0" sldId="283"/>
            <ac:picMk id="6" creationId="{80B6E640-06F8-B7AA-42C1-E476E0A63383}"/>
          </ac:picMkLst>
        </pc:picChg>
      </pc:sldChg>
      <pc:sldChg chg="modSp mod">
        <pc:chgData name="Lapuz, Meilynn" userId="a4e5216d-a4d1-4ac2-ae79-94d5e8008808" providerId="ADAL" clId="{1E2AF1BE-8905-4286-9D7B-92AAF7171AE4}" dt="2026-03-18T15:43:01.700" v="25" actId="20577"/>
        <pc:sldMkLst>
          <pc:docMk/>
          <pc:sldMk cId="2316084518" sldId="305"/>
        </pc:sldMkLst>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docChgLst>
    <pc:chgData name="Lapuz, Meilynn" userId="a4e5216d-a4d1-4ac2-ae79-94d5e8008808" providerId="ADAL" clId="{5B4E6D50-F1D3-40A1-B322-C97A883A2C13}"/>
    <pc:docChg chg="custSel modSld">
      <pc:chgData name="Lapuz, Meilynn" userId="a4e5216d-a4d1-4ac2-ae79-94d5e8008808" providerId="ADAL" clId="{5B4E6D50-F1D3-40A1-B322-C97A883A2C13}" dt="2025-09-21T18:18:35.684" v="50" actId="20577"/>
      <pc:docMkLst>
        <pc:docMk/>
      </pc:docMkLst>
      <pc:sldChg chg="addSp delSp modSp mod">
        <pc:chgData name="Lapuz, Meilynn" userId="a4e5216d-a4d1-4ac2-ae79-94d5e8008808" providerId="ADAL" clId="{5B4E6D50-F1D3-40A1-B322-C97A883A2C13}" dt="2025-09-21T18:18:35.684" v="50" actId="20577"/>
        <pc:sldMkLst>
          <pc:docMk/>
          <pc:sldMk cId="0" sldId="283"/>
        </pc:sldMkLst>
      </pc:sldChg>
      <pc:sldChg chg="modSp mod">
        <pc:chgData name="Lapuz, Meilynn" userId="a4e5216d-a4d1-4ac2-ae79-94d5e8008808" providerId="ADAL" clId="{5B4E6D50-F1D3-40A1-B322-C97A883A2C13}" dt="2025-09-21T18:15:13.062" v="5" actId="20577"/>
        <pc:sldMkLst>
          <pc:docMk/>
          <pc:sldMk cId="1166388606" sldId="292"/>
        </pc:sldMkLst>
      </pc:sldChg>
      <pc:sldChg chg="modSp mod">
        <pc:chgData name="Lapuz, Meilynn" userId="a4e5216d-a4d1-4ac2-ae79-94d5e8008808" providerId="ADAL" clId="{5B4E6D50-F1D3-40A1-B322-C97A883A2C13}" dt="2025-09-21T18:15:25.208" v="11" actId="20577"/>
        <pc:sldMkLst>
          <pc:docMk/>
          <pc:sldMk cId="1177484522" sldId="295"/>
        </pc:sldMkLst>
      </pc:sldChg>
      <pc:sldChg chg="modSp mod">
        <pc:chgData name="Lapuz, Meilynn" userId="a4e5216d-a4d1-4ac2-ae79-94d5e8008808" providerId="ADAL" clId="{5B4E6D50-F1D3-40A1-B322-C97A883A2C13}" dt="2025-09-21T18:15:35.044" v="17" actId="20577"/>
        <pc:sldMkLst>
          <pc:docMk/>
          <pc:sldMk cId="2554936326" sldId="296"/>
        </pc:sldMkLst>
      </pc:sldChg>
      <pc:sldChg chg="modSp mod">
        <pc:chgData name="Lapuz, Meilynn" userId="a4e5216d-a4d1-4ac2-ae79-94d5e8008808" providerId="ADAL" clId="{5B4E6D50-F1D3-40A1-B322-C97A883A2C13}" dt="2025-09-21T18:15:44.112" v="23" actId="20577"/>
        <pc:sldMkLst>
          <pc:docMk/>
          <pc:sldMk cId="4147684517" sldId="2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4/21/2026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92" y="2721114"/>
            <a:ext cx="9524013"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4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DUPHAT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August 25 - 27,</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LLC  I  Fairs / Events &amp; Special Logistics</a:t>
            </a:r>
          </a:p>
        </p:txBody>
      </p:sp>
      <p:pic>
        <p:nvPicPr>
          <p:cNvPr id="6" name="Picture 5" descr="A green and blue text on a black background&#10;&#10;AI-generated content may be incorrect.">
            <a:extLst>
              <a:ext uri="{FF2B5EF4-FFF2-40B4-BE49-F238E27FC236}">
                <a16:creationId xmlns:a16="http://schemas.microsoft.com/office/drawing/2014/main" id="{80B6E640-06F8-B7AA-42C1-E476E0A633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4509" y="1261710"/>
            <a:ext cx="8482975" cy="114293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DUPHAT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a:t>
            </a:r>
            <a:r>
              <a:rPr lang="en-US" sz="1100" b="1" i="1" dirty="0">
                <a:solidFill>
                  <a:srgbClr val="002060"/>
                </a:solidFill>
                <a:latin typeface="Arial" panose="020B0604020202020204" pitchFamily="34" charset="0"/>
                <a:ea typeface="Calibri" panose="020F0502020204030204" pitchFamily="34" charset="0"/>
                <a:cs typeface="Arial" panose="020B0604020202020204" pitchFamily="34" charset="0"/>
              </a:rPr>
              <a:t>USD 150.00</a:t>
            </a:r>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845555" y="1641705"/>
            <a:ext cx="7813046" cy="3110595"/>
          </a:xfrm>
          <a:prstGeom prst="rect">
            <a:avLst/>
          </a:prstGeom>
          <a:noFill/>
        </p:spPr>
        <p:txBody>
          <a:bodyPr wrap="square">
            <a:spAutoFit/>
          </a:bodyPr>
          <a:lstStyle/>
          <a:p>
            <a:pPr marL="0" marR="0" algn="just">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gn="just">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gn="just">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gn="just">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a:t>
            </a:r>
            <a:r>
              <a:rPr lang="en-US" sz="1200" kern="100" dirty="0">
                <a:latin typeface="Arial" panose="020B0604020202020204" pitchFamily="34" charset="0"/>
                <a:ea typeface="Aptos" panose="020B0004020202020204" pitchFamily="34" charset="0"/>
                <a:cs typeface="Arial" panose="020B0604020202020204" pitchFamily="34" charset="0"/>
              </a:rPr>
              <a:t> Logistics</a:t>
            </a:r>
            <a:r>
              <a:rPr lang="en-US" sz="1200" kern="100" dirty="0">
                <a:effectLst/>
                <a:latin typeface="Arial" panose="020B0604020202020204" pitchFamily="34" charset="0"/>
                <a:ea typeface="Aptos" panose="020B0004020202020204" pitchFamily="34" charset="0"/>
                <a:cs typeface="Arial" panose="020B0604020202020204" pitchFamily="34" charset="0"/>
              </a:rPr>
              <a:t> General Trading conditions.</a:t>
            </a:r>
          </a:p>
          <a:p>
            <a:pPr marL="0" marR="0" algn="just">
              <a:lnSpc>
                <a:spcPct val="115000"/>
              </a:lnSpc>
              <a:spcAft>
                <a:spcPts val="800"/>
              </a:spcAf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p>
            <a:pPr marL="457200">
              <a:spcAft>
                <a:spcPts val="0"/>
              </a:spcAft>
            </a:pP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Head of Department</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410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dirty="0"/>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a:t>
            </a: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Coordinator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a:t>
            </a:r>
            <a:r>
              <a:rPr lang="en-US" sz="1000">
                <a:latin typeface="Arial" panose="020B0604020202020204" pitchFamily="34" charset="0"/>
                <a:ea typeface="Calibri"/>
                <a:cs typeface="Arial" panose="020B0604020202020204" pitchFamily="34" charset="0"/>
              </a:rPr>
              <a:t>: Ajay.Rajan@</a:t>
            </a:r>
            <a:r>
              <a:rPr lang="en-US" sz="1000" dirty="0">
                <a:latin typeface="Arial" panose="020B0604020202020204" pitchFamily="34" charset="0"/>
                <a:ea typeface="Calibri"/>
                <a:cs typeface="Arial" panose="020B0604020202020204" pitchFamily="34" charset="0"/>
              </a:rPr>
              <a:t>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135120" y="1133746"/>
            <a:ext cx="7386320" cy="51013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DUPHAT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DUPHAT 2026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DWC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DUPHAT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162</TotalTime>
  <Words>3943</Words>
  <Application>Microsoft Office PowerPoint</Application>
  <PresentationFormat>Widescreen</PresentationFormat>
  <Paragraphs>579</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2026-04-21T13:04:35Z</dcterms:modified>
</cp:coreProperties>
</file>