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83" r:id="rId2"/>
    <p:sldId id="284" r:id="rId3"/>
    <p:sldId id="307" r:id="rId4"/>
    <p:sldId id="308" r:id="rId5"/>
    <p:sldId id="309" r:id="rId6"/>
    <p:sldId id="312" r:id="rId7"/>
    <p:sldId id="311" r:id="rId8"/>
    <p:sldId id="310" r:id="rId9"/>
    <p:sldId id="313" r:id="rId10"/>
    <p:sldId id="314" r:id="rId11"/>
    <p:sldId id="315" r:id="rId12"/>
    <p:sldId id="316" r:id="rId13"/>
    <p:sldId id="317" r:id="rId14"/>
    <p:sldId id="318" r:id="rId15"/>
    <p:sldId id="319" r:id="rId16"/>
    <p:sldId id="320" r:id="rId17"/>
    <p:sldId id="323" r:id="rId18"/>
    <p:sldId id="324" r:id="rId19"/>
    <p:sldId id="322"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90095F7-83E0-40C8-91E4-85EC5E21D9B8}" v="3" dt="2026-04-21T13:03:03.78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notesViewPr>
    <p:cSldViewPr snapToGrid="0">
      <p:cViewPr varScale="1">
        <p:scale>
          <a:sx n="48" d="100"/>
          <a:sy n="48" d="100"/>
        </p:scale>
        <p:origin x="2752" y="3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puz, Meilynn" userId="a4e5216d-a4d1-4ac2-ae79-94d5e8008808" providerId="ADAL" clId="{927F57F5-F1B3-4761-B6D0-C7CE5BD50BB3}"/>
    <pc:docChg chg="modSld">
      <pc:chgData name="Lapuz, Meilynn" userId="a4e5216d-a4d1-4ac2-ae79-94d5e8008808" providerId="ADAL" clId="{927F57F5-F1B3-4761-B6D0-C7CE5BD50BB3}" dt="2025-11-17T12:14:55.644" v="3"/>
      <pc:docMkLst>
        <pc:docMk/>
      </pc:docMkLst>
      <pc:sldChg chg="addSp delSp modSp mod">
        <pc:chgData name="Lapuz, Meilynn" userId="a4e5216d-a4d1-4ac2-ae79-94d5e8008808" providerId="ADAL" clId="{927F57F5-F1B3-4761-B6D0-C7CE5BD50BB3}" dt="2025-11-17T12:14:55.644" v="3"/>
        <pc:sldMkLst>
          <pc:docMk/>
          <pc:sldMk cId="0" sldId="283"/>
        </pc:sldMkLst>
      </pc:sldChg>
    </pc:docChg>
  </pc:docChgLst>
  <pc:docChgLst>
    <pc:chgData name="Lapuz, Meilynn" userId="a4e5216d-a4d1-4ac2-ae79-94d5e8008808" providerId="ADAL" clId="{301F0DB8-60D5-461E-B9F2-1E0F985D90DD}"/>
    <pc:docChg chg="undo custSel addSld delSld modSld">
      <pc:chgData name="Lapuz, Meilynn" userId="a4e5216d-a4d1-4ac2-ae79-94d5e8008808" providerId="ADAL" clId="{301F0DB8-60D5-461E-B9F2-1E0F985D90DD}" dt="2025-07-25T08:55:46.518" v="1558" actId="1076"/>
      <pc:docMkLst>
        <pc:docMk/>
      </pc:docMkLst>
      <pc:sldChg chg="addSp delSp modSp mod">
        <pc:chgData name="Lapuz, Meilynn" userId="a4e5216d-a4d1-4ac2-ae79-94d5e8008808" providerId="ADAL" clId="{301F0DB8-60D5-461E-B9F2-1E0F985D90DD}" dt="2025-07-25T08:45:43.771" v="1494" actId="20577"/>
        <pc:sldMkLst>
          <pc:docMk/>
          <pc:sldMk cId="0" sldId="283"/>
        </pc:sldMkLst>
      </pc:sldChg>
      <pc:sldChg chg="addSp delSp modSp mod">
        <pc:chgData name="Lapuz, Meilynn" userId="a4e5216d-a4d1-4ac2-ae79-94d5e8008808" providerId="ADAL" clId="{301F0DB8-60D5-461E-B9F2-1E0F985D90DD}" dt="2025-07-25T08:52:04.842" v="1514" actId="1076"/>
        <pc:sldMkLst>
          <pc:docMk/>
          <pc:sldMk cId="0" sldId="284"/>
        </pc:sldMkLst>
      </pc:sldChg>
      <pc:sldChg chg="del">
        <pc:chgData name="Lapuz, Meilynn" userId="a4e5216d-a4d1-4ac2-ae79-94d5e8008808" providerId="ADAL" clId="{301F0DB8-60D5-461E-B9F2-1E0F985D90DD}" dt="2025-07-25T08:02:57.244" v="1140" actId="2696"/>
        <pc:sldMkLst>
          <pc:docMk/>
          <pc:sldMk cId="0" sldId="285"/>
        </pc:sldMkLst>
      </pc:sldChg>
      <pc:sldChg chg="del">
        <pc:chgData name="Lapuz, Meilynn" userId="a4e5216d-a4d1-4ac2-ae79-94d5e8008808" providerId="ADAL" clId="{301F0DB8-60D5-461E-B9F2-1E0F985D90DD}" dt="2025-07-25T08:02:57.244" v="1140" actId="2696"/>
        <pc:sldMkLst>
          <pc:docMk/>
          <pc:sldMk cId="0" sldId="286"/>
        </pc:sldMkLst>
      </pc:sldChg>
      <pc:sldChg chg="del">
        <pc:chgData name="Lapuz, Meilynn" userId="a4e5216d-a4d1-4ac2-ae79-94d5e8008808" providerId="ADAL" clId="{301F0DB8-60D5-461E-B9F2-1E0F985D90DD}" dt="2025-07-25T08:02:57.244" v="1140" actId="2696"/>
        <pc:sldMkLst>
          <pc:docMk/>
          <pc:sldMk cId="0" sldId="287"/>
        </pc:sldMkLst>
      </pc:sldChg>
      <pc:sldChg chg="del">
        <pc:chgData name="Lapuz, Meilynn" userId="a4e5216d-a4d1-4ac2-ae79-94d5e8008808" providerId="ADAL" clId="{301F0DB8-60D5-461E-B9F2-1E0F985D90DD}" dt="2025-07-25T08:02:57.244" v="1140" actId="2696"/>
        <pc:sldMkLst>
          <pc:docMk/>
          <pc:sldMk cId="0" sldId="288"/>
        </pc:sldMkLst>
      </pc:sldChg>
      <pc:sldChg chg="del">
        <pc:chgData name="Lapuz, Meilynn" userId="a4e5216d-a4d1-4ac2-ae79-94d5e8008808" providerId="ADAL" clId="{301F0DB8-60D5-461E-B9F2-1E0F985D90DD}" dt="2025-07-25T08:02:57.244" v="1140" actId="2696"/>
        <pc:sldMkLst>
          <pc:docMk/>
          <pc:sldMk cId="0" sldId="289"/>
        </pc:sldMkLst>
      </pc:sldChg>
      <pc:sldChg chg="addSp delSp modSp add mod">
        <pc:chgData name="Lapuz, Meilynn" userId="a4e5216d-a4d1-4ac2-ae79-94d5e8008808" providerId="ADAL" clId="{301F0DB8-60D5-461E-B9F2-1E0F985D90DD}" dt="2025-07-25T08:51:54.674" v="1513" actId="1076"/>
        <pc:sldMkLst>
          <pc:docMk/>
          <pc:sldMk cId="759767445" sldId="290"/>
        </pc:sldMkLst>
      </pc:sldChg>
      <pc:sldChg chg="addSp delSp modSp add mod">
        <pc:chgData name="Lapuz, Meilynn" userId="a4e5216d-a4d1-4ac2-ae79-94d5e8008808" providerId="ADAL" clId="{301F0DB8-60D5-461E-B9F2-1E0F985D90DD}" dt="2025-07-25T08:52:34.547" v="1517" actId="1076"/>
        <pc:sldMkLst>
          <pc:docMk/>
          <pc:sldMk cId="20293981" sldId="291"/>
        </pc:sldMkLst>
      </pc:sldChg>
      <pc:sldChg chg="addSp delSp modSp add mod">
        <pc:chgData name="Lapuz, Meilynn" userId="a4e5216d-a4d1-4ac2-ae79-94d5e8008808" providerId="ADAL" clId="{301F0DB8-60D5-461E-B9F2-1E0F985D90DD}" dt="2025-07-25T08:52:54.423" v="1520" actId="1076"/>
        <pc:sldMkLst>
          <pc:docMk/>
          <pc:sldMk cId="1166388606" sldId="292"/>
        </pc:sldMkLst>
      </pc:sldChg>
      <pc:sldChg chg="addSp delSp modSp add mod">
        <pc:chgData name="Lapuz, Meilynn" userId="a4e5216d-a4d1-4ac2-ae79-94d5e8008808" providerId="ADAL" clId="{301F0DB8-60D5-461E-B9F2-1E0F985D90DD}" dt="2025-07-25T08:53:11.197" v="1523" actId="1076"/>
        <pc:sldMkLst>
          <pc:docMk/>
          <pc:sldMk cId="3632271688" sldId="293"/>
        </pc:sldMkLst>
      </pc:sldChg>
      <pc:sldChg chg="addSp delSp modSp add mod">
        <pc:chgData name="Lapuz, Meilynn" userId="a4e5216d-a4d1-4ac2-ae79-94d5e8008808" providerId="ADAL" clId="{301F0DB8-60D5-461E-B9F2-1E0F985D90DD}" dt="2025-07-25T08:53:33.479" v="1526" actId="1076"/>
        <pc:sldMkLst>
          <pc:docMk/>
          <pc:sldMk cId="2230528242" sldId="294"/>
        </pc:sldMkLst>
      </pc:sldChg>
      <pc:sldChg chg="addSp delSp modSp add mod">
        <pc:chgData name="Lapuz, Meilynn" userId="a4e5216d-a4d1-4ac2-ae79-94d5e8008808" providerId="ADAL" clId="{301F0DB8-60D5-461E-B9F2-1E0F985D90DD}" dt="2025-07-25T08:53:53.061" v="1529" actId="1076"/>
        <pc:sldMkLst>
          <pc:docMk/>
          <pc:sldMk cId="1177484522" sldId="295"/>
        </pc:sldMkLst>
      </pc:sldChg>
      <pc:sldChg chg="addSp modSp add mod">
        <pc:chgData name="Lapuz, Meilynn" userId="a4e5216d-a4d1-4ac2-ae79-94d5e8008808" providerId="ADAL" clId="{301F0DB8-60D5-461E-B9F2-1E0F985D90DD}" dt="2025-07-25T08:54:12.586" v="1534" actId="1076"/>
        <pc:sldMkLst>
          <pc:docMk/>
          <pc:sldMk cId="2554936326" sldId="296"/>
        </pc:sldMkLst>
      </pc:sldChg>
      <pc:sldChg chg="addSp delSp modSp add mod">
        <pc:chgData name="Lapuz, Meilynn" userId="a4e5216d-a4d1-4ac2-ae79-94d5e8008808" providerId="ADAL" clId="{301F0DB8-60D5-461E-B9F2-1E0F985D90DD}" dt="2025-07-25T08:54:24.762" v="1537" actId="1076"/>
        <pc:sldMkLst>
          <pc:docMk/>
          <pc:sldMk cId="4147684517" sldId="297"/>
        </pc:sldMkLst>
      </pc:sldChg>
      <pc:sldChg chg="addSp delSp modSp add mod">
        <pc:chgData name="Lapuz, Meilynn" userId="a4e5216d-a4d1-4ac2-ae79-94d5e8008808" providerId="ADAL" clId="{301F0DB8-60D5-461E-B9F2-1E0F985D90DD}" dt="2025-07-25T08:54:37.719" v="1540" actId="1076"/>
        <pc:sldMkLst>
          <pc:docMk/>
          <pc:sldMk cId="751766461" sldId="298"/>
        </pc:sldMkLst>
      </pc:sldChg>
      <pc:sldChg chg="addSp delSp modSp add mod">
        <pc:chgData name="Lapuz, Meilynn" userId="a4e5216d-a4d1-4ac2-ae79-94d5e8008808" providerId="ADAL" clId="{301F0DB8-60D5-461E-B9F2-1E0F985D90DD}" dt="2025-07-25T08:54:50.930" v="1543" actId="1076"/>
        <pc:sldMkLst>
          <pc:docMk/>
          <pc:sldMk cId="1203010812" sldId="299"/>
        </pc:sldMkLst>
      </pc:sldChg>
      <pc:sldChg chg="addSp delSp modSp add mod">
        <pc:chgData name="Lapuz, Meilynn" userId="a4e5216d-a4d1-4ac2-ae79-94d5e8008808" providerId="ADAL" clId="{301F0DB8-60D5-461E-B9F2-1E0F985D90DD}" dt="2025-07-25T08:55:05.643" v="1546" actId="1076"/>
        <pc:sldMkLst>
          <pc:docMk/>
          <pc:sldMk cId="2095757210" sldId="300"/>
        </pc:sldMkLst>
      </pc:sldChg>
      <pc:sldChg chg="addSp delSp modSp add mod">
        <pc:chgData name="Lapuz, Meilynn" userId="a4e5216d-a4d1-4ac2-ae79-94d5e8008808" providerId="ADAL" clId="{301F0DB8-60D5-461E-B9F2-1E0F985D90DD}" dt="2025-07-25T08:55:17.232" v="1549" actId="1076"/>
        <pc:sldMkLst>
          <pc:docMk/>
          <pc:sldMk cId="1589685332" sldId="301"/>
        </pc:sldMkLst>
      </pc:sldChg>
      <pc:sldChg chg="addSp delSp modSp add mod">
        <pc:chgData name="Lapuz, Meilynn" userId="a4e5216d-a4d1-4ac2-ae79-94d5e8008808" providerId="ADAL" clId="{301F0DB8-60D5-461E-B9F2-1E0F985D90DD}" dt="2025-07-25T08:55:28.964" v="1552" actId="1076"/>
        <pc:sldMkLst>
          <pc:docMk/>
          <pc:sldMk cId="3787395880" sldId="302"/>
        </pc:sldMkLst>
      </pc:sldChg>
      <pc:sldChg chg="addSp modSp add mod">
        <pc:chgData name="Lapuz, Meilynn" userId="a4e5216d-a4d1-4ac2-ae79-94d5e8008808" providerId="ADAL" clId="{301F0DB8-60D5-461E-B9F2-1E0F985D90DD}" dt="2025-07-25T08:55:38.041" v="1555" actId="1076"/>
        <pc:sldMkLst>
          <pc:docMk/>
          <pc:sldMk cId="1568119497" sldId="303"/>
        </pc:sldMkLst>
      </pc:sldChg>
      <pc:sldChg chg="addSp delSp modSp add mod">
        <pc:chgData name="Lapuz, Meilynn" userId="a4e5216d-a4d1-4ac2-ae79-94d5e8008808" providerId="ADAL" clId="{301F0DB8-60D5-461E-B9F2-1E0F985D90DD}" dt="2025-07-25T08:55:46.518" v="1558" actId="1076"/>
        <pc:sldMkLst>
          <pc:docMk/>
          <pc:sldMk cId="2526043518" sldId="304"/>
        </pc:sldMkLst>
      </pc:sldChg>
    </pc:docChg>
  </pc:docChgLst>
  <pc:docChgLst>
    <pc:chgData name="Lapuz, Meilynn" userId="a4e5216d-a4d1-4ac2-ae79-94d5e8008808" providerId="ADAL" clId="{EBEB38D9-457B-40CB-AA42-6588B372547D}"/>
    <pc:docChg chg="undo custSel addSld delSld modSld sldOrd">
      <pc:chgData name="Lapuz, Meilynn" userId="a4e5216d-a4d1-4ac2-ae79-94d5e8008808" providerId="ADAL" clId="{EBEB38D9-457B-40CB-AA42-6588B372547D}" dt="2025-07-26T18:54:35.427" v="3630" actId="113"/>
      <pc:docMkLst>
        <pc:docMk/>
      </pc:docMkLst>
      <pc:sldChg chg="modSp mod">
        <pc:chgData name="Lapuz, Meilynn" userId="a4e5216d-a4d1-4ac2-ae79-94d5e8008808" providerId="ADAL" clId="{EBEB38D9-457B-40CB-AA42-6588B372547D}" dt="2025-07-26T13:34:03.734" v="51" actId="20577"/>
        <pc:sldMkLst>
          <pc:docMk/>
          <pc:sldMk cId="0" sldId="283"/>
        </pc:sldMkLst>
      </pc:sldChg>
      <pc:sldChg chg="modSp mod">
        <pc:chgData name="Lapuz, Meilynn" userId="a4e5216d-a4d1-4ac2-ae79-94d5e8008808" providerId="ADAL" clId="{EBEB38D9-457B-40CB-AA42-6588B372547D}" dt="2025-07-26T17:31:16.168" v="2210" actId="1076"/>
        <pc:sldMkLst>
          <pc:docMk/>
          <pc:sldMk cId="0" sldId="284"/>
        </pc:sldMkLst>
      </pc:sldChg>
      <pc:sldChg chg="del">
        <pc:chgData name="Lapuz, Meilynn" userId="a4e5216d-a4d1-4ac2-ae79-94d5e8008808" providerId="ADAL" clId="{EBEB38D9-457B-40CB-AA42-6588B372547D}" dt="2025-07-26T13:36:21.472" v="91" actId="2696"/>
        <pc:sldMkLst>
          <pc:docMk/>
          <pc:sldMk cId="759767445" sldId="290"/>
        </pc:sldMkLst>
      </pc:sldChg>
      <pc:sldChg chg="del">
        <pc:chgData name="Lapuz, Meilynn" userId="a4e5216d-a4d1-4ac2-ae79-94d5e8008808" providerId="ADAL" clId="{EBEB38D9-457B-40CB-AA42-6588B372547D}" dt="2025-07-26T13:36:21.472" v="91" actId="2696"/>
        <pc:sldMkLst>
          <pc:docMk/>
          <pc:sldMk cId="20293981" sldId="291"/>
        </pc:sldMkLst>
      </pc:sldChg>
      <pc:sldChg chg="del">
        <pc:chgData name="Lapuz, Meilynn" userId="a4e5216d-a4d1-4ac2-ae79-94d5e8008808" providerId="ADAL" clId="{EBEB38D9-457B-40CB-AA42-6588B372547D}" dt="2025-07-26T13:36:21.472" v="91" actId="2696"/>
        <pc:sldMkLst>
          <pc:docMk/>
          <pc:sldMk cId="1166388606" sldId="292"/>
        </pc:sldMkLst>
      </pc:sldChg>
      <pc:sldChg chg="del">
        <pc:chgData name="Lapuz, Meilynn" userId="a4e5216d-a4d1-4ac2-ae79-94d5e8008808" providerId="ADAL" clId="{EBEB38D9-457B-40CB-AA42-6588B372547D}" dt="2025-07-26T13:36:21.472" v="91" actId="2696"/>
        <pc:sldMkLst>
          <pc:docMk/>
          <pc:sldMk cId="3632271688" sldId="293"/>
        </pc:sldMkLst>
      </pc:sldChg>
      <pc:sldChg chg="del">
        <pc:chgData name="Lapuz, Meilynn" userId="a4e5216d-a4d1-4ac2-ae79-94d5e8008808" providerId="ADAL" clId="{EBEB38D9-457B-40CB-AA42-6588B372547D}" dt="2025-07-26T13:36:21.472" v="91" actId="2696"/>
        <pc:sldMkLst>
          <pc:docMk/>
          <pc:sldMk cId="2230528242" sldId="294"/>
        </pc:sldMkLst>
      </pc:sldChg>
      <pc:sldChg chg="del">
        <pc:chgData name="Lapuz, Meilynn" userId="a4e5216d-a4d1-4ac2-ae79-94d5e8008808" providerId="ADAL" clId="{EBEB38D9-457B-40CB-AA42-6588B372547D}" dt="2025-07-26T13:36:21.472" v="91" actId="2696"/>
        <pc:sldMkLst>
          <pc:docMk/>
          <pc:sldMk cId="1177484522" sldId="295"/>
        </pc:sldMkLst>
      </pc:sldChg>
      <pc:sldChg chg="del">
        <pc:chgData name="Lapuz, Meilynn" userId="a4e5216d-a4d1-4ac2-ae79-94d5e8008808" providerId="ADAL" clId="{EBEB38D9-457B-40CB-AA42-6588B372547D}" dt="2025-07-26T13:36:21.472" v="91" actId="2696"/>
        <pc:sldMkLst>
          <pc:docMk/>
          <pc:sldMk cId="2554936326" sldId="296"/>
        </pc:sldMkLst>
      </pc:sldChg>
      <pc:sldChg chg="del">
        <pc:chgData name="Lapuz, Meilynn" userId="a4e5216d-a4d1-4ac2-ae79-94d5e8008808" providerId="ADAL" clId="{EBEB38D9-457B-40CB-AA42-6588B372547D}" dt="2025-07-26T13:36:21.472" v="91" actId="2696"/>
        <pc:sldMkLst>
          <pc:docMk/>
          <pc:sldMk cId="4147684517" sldId="297"/>
        </pc:sldMkLst>
      </pc:sldChg>
      <pc:sldChg chg="del">
        <pc:chgData name="Lapuz, Meilynn" userId="a4e5216d-a4d1-4ac2-ae79-94d5e8008808" providerId="ADAL" clId="{EBEB38D9-457B-40CB-AA42-6588B372547D}" dt="2025-07-26T13:36:21.472" v="91" actId="2696"/>
        <pc:sldMkLst>
          <pc:docMk/>
          <pc:sldMk cId="751766461" sldId="298"/>
        </pc:sldMkLst>
      </pc:sldChg>
      <pc:sldChg chg="del">
        <pc:chgData name="Lapuz, Meilynn" userId="a4e5216d-a4d1-4ac2-ae79-94d5e8008808" providerId="ADAL" clId="{EBEB38D9-457B-40CB-AA42-6588B372547D}" dt="2025-07-26T13:36:21.472" v="91" actId="2696"/>
        <pc:sldMkLst>
          <pc:docMk/>
          <pc:sldMk cId="1203010812" sldId="299"/>
        </pc:sldMkLst>
      </pc:sldChg>
      <pc:sldChg chg="del">
        <pc:chgData name="Lapuz, Meilynn" userId="a4e5216d-a4d1-4ac2-ae79-94d5e8008808" providerId="ADAL" clId="{EBEB38D9-457B-40CB-AA42-6588B372547D}" dt="2025-07-26T13:36:21.472" v="91" actId="2696"/>
        <pc:sldMkLst>
          <pc:docMk/>
          <pc:sldMk cId="2095757210" sldId="300"/>
        </pc:sldMkLst>
      </pc:sldChg>
      <pc:sldChg chg="del">
        <pc:chgData name="Lapuz, Meilynn" userId="a4e5216d-a4d1-4ac2-ae79-94d5e8008808" providerId="ADAL" clId="{EBEB38D9-457B-40CB-AA42-6588B372547D}" dt="2025-07-26T13:36:21.472" v="91" actId="2696"/>
        <pc:sldMkLst>
          <pc:docMk/>
          <pc:sldMk cId="1589685332" sldId="301"/>
        </pc:sldMkLst>
      </pc:sldChg>
      <pc:sldChg chg="del">
        <pc:chgData name="Lapuz, Meilynn" userId="a4e5216d-a4d1-4ac2-ae79-94d5e8008808" providerId="ADAL" clId="{EBEB38D9-457B-40CB-AA42-6588B372547D}" dt="2025-07-26T13:36:21.472" v="91" actId="2696"/>
        <pc:sldMkLst>
          <pc:docMk/>
          <pc:sldMk cId="3787395880" sldId="302"/>
        </pc:sldMkLst>
      </pc:sldChg>
      <pc:sldChg chg="del">
        <pc:chgData name="Lapuz, Meilynn" userId="a4e5216d-a4d1-4ac2-ae79-94d5e8008808" providerId="ADAL" clId="{EBEB38D9-457B-40CB-AA42-6588B372547D}" dt="2025-07-26T13:36:21.472" v="91" actId="2696"/>
        <pc:sldMkLst>
          <pc:docMk/>
          <pc:sldMk cId="1568119497" sldId="303"/>
        </pc:sldMkLst>
      </pc:sldChg>
      <pc:sldChg chg="del">
        <pc:chgData name="Lapuz, Meilynn" userId="a4e5216d-a4d1-4ac2-ae79-94d5e8008808" providerId="ADAL" clId="{EBEB38D9-457B-40CB-AA42-6588B372547D}" dt="2025-07-26T13:36:21.472" v="91" actId="2696"/>
        <pc:sldMkLst>
          <pc:docMk/>
          <pc:sldMk cId="2526043518" sldId="304"/>
        </pc:sldMkLst>
      </pc:sldChg>
      <pc:sldChg chg="add del">
        <pc:chgData name="Lapuz, Meilynn" userId="a4e5216d-a4d1-4ac2-ae79-94d5e8008808" providerId="ADAL" clId="{EBEB38D9-457B-40CB-AA42-6588B372547D}" dt="2025-07-26T13:35:45.889" v="90" actId="2696"/>
        <pc:sldMkLst>
          <pc:docMk/>
          <pc:sldMk cId="4135895428" sldId="305"/>
        </pc:sldMkLst>
      </pc:sldChg>
      <pc:sldChg chg="addSp delSp modSp add del mod">
        <pc:chgData name="Lapuz, Meilynn" userId="a4e5216d-a4d1-4ac2-ae79-94d5e8008808" providerId="ADAL" clId="{EBEB38D9-457B-40CB-AA42-6588B372547D}" dt="2025-07-26T14:48:04.131" v="884" actId="2696"/>
        <pc:sldMkLst>
          <pc:docMk/>
          <pc:sldMk cId="741390967" sldId="306"/>
        </pc:sldMkLst>
      </pc:sldChg>
      <pc:sldChg chg="modSp add mod ord">
        <pc:chgData name="Lapuz, Meilynn" userId="a4e5216d-a4d1-4ac2-ae79-94d5e8008808" providerId="ADAL" clId="{EBEB38D9-457B-40CB-AA42-6588B372547D}" dt="2025-07-26T15:07:32.168" v="1000" actId="948"/>
        <pc:sldMkLst>
          <pc:docMk/>
          <pc:sldMk cId="1284449880" sldId="307"/>
        </pc:sldMkLst>
      </pc:sldChg>
      <pc:sldChg chg="addSp delSp modSp add mod">
        <pc:chgData name="Lapuz, Meilynn" userId="a4e5216d-a4d1-4ac2-ae79-94d5e8008808" providerId="ADAL" clId="{EBEB38D9-457B-40CB-AA42-6588B372547D}" dt="2025-07-26T15:10:06.376" v="1077" actId="20577"/>
        <pc:sldMkLst>
          <pc:docMk/>
          <pc:sldMk cId="795331345" sldId="308"/>
        </pc:sldMkLst>
      </pc:sldChg>
      <pc:sldChg chg="addSp modSp add mod">
        <pc:chgData name="Lapuz, Meilynn" userId="a4e5216d-a4d1-4ac2-ae79-94d5e8008808" providerId="ADAL" clId="{EBEB38D9-457B-40CB-AA42-6588B372547D}" dt="2025-07-26T15:15:42.701" v="1466" actId="20577"/>
        <pc:sldMkLst>
          <pc:docMk/>
          <pc:sldMk cId="663885932" sldId="309"/>
        </pc:sldMkLst>
      </pc:sldChg>
      <pc:sldChg chg="addSp delSp modSp add mod ord">
        <pc:chgData name="Lapuz, Meilynn" userId="a4e5216d-a4d1-4ac2-ae79-94d5e8008808" providerId="ADAL" clId="{EBEB38D9-457B-40CB-AA42-6588B372547D}" dt="2025-07-26T15:42:37.447" v="2209" actId="20577"/>
        <pc:sldMkLst>
          <pc:docMk/>
          <pc:sldMk cId="3141026119" sldId="310"/>
        </pc:sldMkLst>
      </pc:sldChg>
      <pc:sldChg chg="modSp add mod">
        <pc:chgData name="Lapuz, Meilynn" userId="a4e5216d-a4d1-4ac2-ae79-94d5e8008808" providerId="ADAL" clId="{EBEB38D9-457B-40CB-AA42-6588B372547D}" dt="2025-07-26T15:35:23.615" v="2166" actId="20577"/>
        <pc:sldMkLst>
          <pc:docMk/>
          <pc:sldMk cId="1468693239" sldId="311"/>
        </pc:sldMkLst>
      </pc:sldChg>
      <pc:sldChg chg="add">
        <pc:chgData name="Lapuz, Meilynn" userId="a4e5216d-a4d1-4ac2-ae79-94d5e8008808" providerId="ADAL" clId="{EBEB38D9-457B-40CB-AA42-6588B372547D}" dt="2025-07-26T15:35:54.648" v="2167" actId="2890"/>
        <pc:sldMkLst>
          <pc:docMk/>
          <pc:sldMk cId="3539183331" sldId="312"/>
        </pc:sldMkLst>
      </pc:sldChg>
      <pc:sldChg chg="modSp add mod">
        <pc:chgData name="Lapuz, Meilynn" userId="a4e5216d-a4d1-4ac2-ae79-94d5e8008808" providerId="ADAL" clId="{EBEB38D9-457B-40CB-AA42-6588B372547D}" dt="2025-07-26T17:45:33.104" v="2788" actId="1076"/>
        <pc:sldMkLst>
          <pc:docMk/>
          <pc:sldMk cId="2299460253" sldId="313"/>
        </pc:sldMkLst>
      </pc:sldChg>
      <pc:sldChg chg="addSp delSp modSp add mod">
        <pc:chgData name="Lapuz, Meilynn" userId="a4e5216d-a4d1-4ac2-ae79-94d5e8008808" providerId="ADAL" clId="{EBEB38D9-457B-40CB-AA42-6588B372547D}" dt="2025-07-26T18:48:10.389" v="3568" actId="14100"/>
        <pc:sldMkLst>
          <pc:docMk/>
          <pc:sldMk cId="619224593" sldId="314"/>
        </pc:sldMkLst>
      </pc:sldChg>
      <pc:sldChg chg="addSp delSp modSp add mod">
        <pc:chgData name="Lapuz, Meilynn" userId="a4e5216d-a4d1-4ac2-ae79-94d5e8008808" providerId="ADAL" clId="{EBEB38D9-457B-40CB-AA42-6588B372547D}" dt="2025-07-26T18:48:14.122" v="3569" actId="14100"/>
        <pc:sldMkLst>
          <pc:docMk/>
          <pc:sldMk cId="2407070427" sldId="315"/>
        </pc:sldMkLst>
      </pc:sldChg>
      <pc:sldChg chg="addSp delSp modSp add mod">
        <pc:chgData name="Lapuz, Meilynn" userId="a4e5216d-a4d1-4ac2-ae79-94d5e8008808" providerId="ADAL" clId="{EBEB38D9-457B-40CB-AA42-6588B372547D}" dt="2025-07-26T18:48:18.712" v="3570" actId="14100"/>
        <pc:sldMkLst>
          <pc:docMk/>
          <pc:sldMk cId="879148393" sldId="316"/>
        </pc:sldMkLst>
      </pc:sldChg>
      <pc:sldChg chg="delSp modSp add mod">
        <pc:chgData name="Lapuz, Meilynn" userId="a4e5216d-a4d1-4ac2-ae79-94d5e8008808" providerId="ADAL" clId="{EBEB38D9-457B-40CB-AA42-6588B372547D}" dt="2025-07-26T18:48:22.600" v="3571" actId="14100"/>
        <pc:sldMkLst>
          <pc:docMk/>
          <pc:sldMk cId="2885859232" sldId="317"/>
        </pc:sldMkLst>
      </pc:sldChg>
      <pc:sldChg chg="addSp modSp add mod">
        <pc:chgData name="Lapuz, Meilynn" userId="a4e5216d-a4d1-4ac2-ae79-94d5e8008808" providerId="ADAL" clId="{EBEB38D9-457B-40CB-AA42-6588B372547D}" dt="2025-07-26T18:48:27.788" v="3572" actId="14100"/>
        <pc:sldMkLst>
          <pc:docMk/>
          <pc:sldMk cId="3971077433" sldId="318"/>
        </pc:sldMkLst>
      </pc:sldChg>
      <pc:sldChg chg="addSp delSp modSp add mod">
        <pc:chgData name="Lapuz, Meilynn" userId="a4e5216d-a4d1-4ac2-ae79-94d5e8008808" providerId="ADAL" clId="{EBEB38D9-457B-40CB-AA42-6588B372547D}" dt="2025-07-26T18:48:33.537" v="3573" actId="14100"/>
        <pc:sldMkLst>
          <pc:docMk/>
          <pc:sldMk cId="1996798002" sldId="319"/>
        </pc:sldMkLst>
      </pc:sldChg>
      <pc:sldChg chg="addSp modSp add mod">
        <pc:chgData name="Lapuz, Meilynn" userId="a4e5216d-a4d1-4ac2-ae79-94d5e8008808" providerId="ADAL" clId="{EBEB38D9-457B-40CB-AA42-6588B372547D}" dt="2025-07-26T18:54:15.627" v="3626" actId="255"/>
        <pc:sldMkLst>
          <pc:docMk/>
          <pc:sldMk cId="3830684034" sldId="320"/>
        </pc:sldMkLst>
      </pc:sldChg>
      <pc:sldChg chg="modSp add mod">
        <pc:chgData name="Lapuz, Meilynn" userId="a4e5216d-a4d1-4ac2-ae79-94d5e8008808" providerId="ADAL" clId="{EBEB38D9-457B-40CB-AA42-6588B372547D}" dt="2025-07-26T18:54:35.427" v="3630" actId="113"/>
        <pc:sldMkLst>
          <pc:docMk/>
          <pc:sldMk cId="2345949765" sldId="321"/>
        </pc:sldMkLst>
      </pc:sldChg>
    </pc:docChg>
  </pc:docChgLst>
  <pc:docChgLst>
    <pc:chgData name="Lapuz, Meilynn" userId="a4e5216d-a4d1-4ac2-ae79-94d5e8008808" providerId="ADAL" clId="{FA65AB40-BDAF-4927-9FE3-E104B2A4FE73}"/>
    <pc:docChg chg="undo custSel delSld modSld">
      <pc:chgData name="Lapuz, Meilynn" userId="a4e5216d-a4d1-4ac2-ae79-94d5e8008808" providerId="ADAL" clId="{FA65AB40-BDAF-4927-9FE3-E104B2A4FE73}" dt="2025-11-17T12:04:24.826" v="478" actId="20577"/>
      <pc:docMkLst>
        <pc:docMk/>
      </pc:docMkLst>
      <pc:sldChg chg="modSp mod">
        <pc:chgData name="Lapuz, Meilynn" userId="a4e5216d-a4d1-4ac2-ae79-94d5e8008808" providerId="ADAL" clId="{FA65AB40-BDAF-4927-9FE3-E104B2A4FE73}" dt="2025-11-17T12:04:24.826" v="478" actId="20577"/>
        <pc:sldMkLst>
          <pc:docMk/>
          <pc:sldMk cId="0" sldId="283"/>
        </pc:sldMkLst>
      </pc:sldChg>
      <pc:sldChg chg="modSp mod">
        <pc:chgData name="Lapuz, Meilynn" userId="a4e5216d-a4d1-4ac2-ae79-94d5e8008808" providerId="ADAL" clId="{FA65AB40-BDAF-4927-9FE3-E104B2A4FE73}" dt="2025-11-17T12:00:58.547" v="415" actId="20577"/>
        <pc:sldMkLst>
          <pc:docMk/>
          <pc:sldMk cId="0" sldId="284"/>
        </pc:sldMkLst>
      </pc:sldChg>
      <pc:sldChg chg="modSp mod">
        <pc:chgData name="Lapuz, Meilynn" userId="a4e5216d-a4d1-4ac2-ae79-94d5e8008808" providerId="ADAL" clId="{FA65AB40-BDAF-4927-9FE3-E104B2A4FE73}" dt="2025-11-17T12:01:06.349" v="417" actId="20577"/>
        <pc:sldMkLst>
          <pc:docMk/>
          <pc:sldMk cId="1284449880" sldId="307"/>
        </pc:sldMkLst>
      </pc:sldChg>
      <pc:sldChg chg="modSp mod">
        <pc:chgData name="Lapuz, Meilynn" userId="a4e5216d-a4d1-4ac2-ae79-94d5e8008808" providerId="ADAL" clId="{FA65AB40-BDAF-4927-9FE3-E104B2A4FE73}" dt="2025-11-17T12:01:14.814" v="419" actId="20577"/>
        <pc:sldMkLst>
          <pc:docMk/>
          <pc:sldMk cId="795331345" sldId="308"/>
        </pc:sldMkLst>
      </pc:sldChg>
      <pc:sldChg chg="modSp mod">
        <pc:chgData name="Lapuz, Meilynn" userId="a4e5216d-a4d1-4ac2-ae79-94d5e8008808" providerId="ADAL" clId="{FA65AB40-BDAF-4927-9FE3-E104B2A4FE73}" dt="2025-11-17T12:01:21.562" v="421" actId="20577"/>
        <pc:sldMkLst>
          <pc:docMk/>
          <pc:sldMk cId="663885932" sldId="309"/>
        </pc:sldMkLst>
      </pc:sldChg>
      <pc:sldChg chg="modSp mod">
        <pc:chgData name="Lapuz, Meilynn" userId="a4e5216d-a4d1-4ac2-ae79-94d5e8008808" providerId="ADAL" clId="{FA65AB40-BDAF-4927-9FE3-E104B2A4FE73}" dt="2025-11-17T12:01:42.830" v="427" actId="20577"/>
        <pc:sldMkLst>
          <pc:docMk/>
          <pc:sldMk cId="3141026119" sldId="310"/>
        </pc:sldMkLst>
      </pc:sldChg>
      <pc:sldChg chg="modSp mod">
        <pc:chgData name="Lapuz, Meilynn" userId="a4e5216d-a4d1-4ac2-ae79-94d5e8008808" providerId="ADAL" clId="{FA65AB40-BDAF-4927-9FE3-E104B2A4FE73}" dt="2025-11-17T12:01:36.734" v="425" actId="20577"/>
        <pc:sldMkLst>
          <pc:docMk/>
          <pc:sldMk cId="1468693239" sldId="311"/>
        </pc:sldMkLst>
      </pc:sldChg>
      <pc:sldChg chg="modSp mod">
        <pc:chgData name="Lapuz, Meilynn" userId="a4e5216d-a4d1-4ac2-ae79-94d5e8008808" providerId="ADAL" clId="{FA65AB40-BDAF-4927-9FE3-E104B2A4FE73}" dt="2025-11-17T12:01:28.411" v="423" actId="20577"/>
        <pc:sldMkLst>
          <pc:docMk/>
          <pc:sldMk cId="3539183331" sldId="312"/>
        </pc:sldMkLst>
      </pc:sldChg>
      <pc:sldChg chg="modSp mod">
        <pc:chgData name="Lapuz, Meilynn" userId="a4e5216d-a4d1-4ac2-ae79-94d5e8008808" providerId="ADAL" clId="{FA65AB40-BDAF-4927-9FE3-E104B2A4FE73}" dt="2025-11-17T12:01:49.203" v="429" actId="20577"/>
        <pc:sldMkLst>
          <pc:docMk/>
          <pc:sldMk cId="2299460253" sldId="313"/>
        </pc:sldMkLst>
      </pc:sldChg>
      <pc:sldChg chg="modSp mod">
        <pc:chgData name="Lapuz, Meilynn" userId="a4e5216d-a4d1-4ac2-ae79-94d5e8008808" providerId="ADAL" clId="{FA65AB40-BDAF-4927-9FE3-E104B2A4FE73}" dt="2025-11-17T12:01:55.684" v="432" actId="20577"/>
        <pc:sldMkLst>
          <pc:docMk/>
          <pc:sldMk cId="619224593" sldId="314"/>
        </pc:sldMkLst>
      </pc:sldChg>
      <pc:sldChg chg="modSp mod">
        <pc:chgData name="Lapuz, Meilynn" userId="a4e5216d-a4d1-4ac2-ae79-94d5e8008808" providerId="ADAL" clId="{FA65AB40-BDAF-4927-9FE3-E104B2A4FE73}" dt="2025-11-17T12:02:02.187" v="435" actId="20577"/>
        <pc:sldMkLst>
          <pc:docMk/>
          <pc:sldMk cId="2407070427" sldId="315"/>
        </pc:sldMkLst>
      </pc:sldChg>
      <pc:sldChg chg="modSp mod">
        <pc:chgData name="Lapuz, Meilynn" userId="a4e5216d-a4d1-4ac2-ae79-94d5e8008808" providerId="ADAL" clId="{FA65AB40-BDAF-4927-9FE3-E104B2A4FE73}" dt="2025-11-17T12:02:10.493" v="439" actId="115"/>
        <pc:sldMkLst>
          <pc:docMk/>
          <pc:sldMk cId="879148393" sldId="316"/>
        </pc:sldMkLst>
      </pc:sldChg>
      <pc:sldChg chg="modSp mod">
        <pc:chgData name="Lapuz, Meilynn" userId="a4e5216d-a4d1-4ac2-ae79-94d5e8008808" providerId="ADAL" clId="{FA65AB40-BDAF-4927-9FE3-E104B2A4FE73}" dt="2025-11-17T12:02:27.091" v="443" actId="115"/>
        <pc:sldMkLst>
          <pc:docMk/>
          <pc:sldMk cId="2885859232" sldId="317"/>
        </pc:sldMkLst>
      </pc:sldChg>
      <pc:sldChg chg="modSp mod">
        <pc:chgData name="Lapuz, Meilynn" userId="a4e5216d-a4d1-4ac2-ae79-94d5e8008808" providerId="ADAL" clId="{FA65AB40-BDAF-4927-9FE3-E104B2A4FE73}" dt="2025-11-17T12:02:33.947" v="446" actId="20577"/>
        <pc:sldMkLst>
          <pc:docMk/>
          <pc:sldMk cId="3971077433" sldId="318"/>
        </pc:sldMkLst>
      </pc:sldChg>
      <pc:sldChg chg="modSp mod">
        <pc:chgData name="Lapuz, Meilynn" userId="a4e5216d-a4d1-4ac2-ae79-94d5e8008808" providerId="ADAL" clId="{FA65AB40-BDAF-4927-9FE3-E104B2A4FE73}" dt="2025-11-17T12:02:44.452" v="450" actId="115"/>
        <pc:sldMkLst>
          <pc:docMk/>
          <pc:sldMk cId="1996798002" sldId="319"/>
        </pc:sldMkLst>
      </pc:sldChg>
      <pc:sldChg chg="modSp mod">
        <pc:chgData name="Lapuz, Meilynn" userId="a4e5216d-a4d1-4ac2-ae79-94d5e8008808" providerId="ADAL" clId="{FA65AB40-BDAF-4927-9FE3-E104B2A4FE73}" dt="2025-11-17T12:02:55.902" v="454" actId="115"/>
        <pc:sldMkLst>
          <pc:docMk/>
          <pc:sldMk cId="3830684034" sldId="320"/>
        </pc:sldMkLst>
      </pc:sldChg>
      <pc:sldChg chg="modSp mod">
        <pc:chgData name="Lapuz, Meilynn" userId="a4e5216d-a4d1-4ac2-ae79-94d5e8008808" providerId="ADAL" clId="{FA65AB40-BDAF-4927-9FE3-E104B2A4FE73}" dt="2025-11-17T12:03:12.064" v="463" actId="115"/>
        <pc:sldMkLst>
          <pc:docMk/>
          <pc:sldMk cId="678512468" sldId="322"/>
        </pc:sldMkLst>
      </pc:sldChg>
      <pc:sldChg chg="modSp mod">
        <pc:chgData name="Lapuz, Meilynn" userId="a4e5216d-a4d1-4ac2-ae79-94d5e8008808" providerId="ADAL" clId="{FA65AB40-BDAF-4927-9FE3-E104B2A4FE73}" dt="2025-11-17T12:03:05.234" v="459" actId="115"/>
        <pc:sldMkLst>
          <pc:docMk/>
          <pc:sldMk cId="2056840544" sldId="323"/>
        </pc:sldMkLst>
      </pc:sldChg>
      <pc:sldChg chg="del">
        <pc:chgData name="Lapuz, Meilynn" userId="a4e5216d-a4d1-4ac2-ae79-94d5e8008808" providerId="ADAL" clId="{FA65AB40-BDAF-4927-9FE3-E104B2A4FE73}" dt="2025-11-17T11:47:41.608" v="0" actId="2696"/>
        <pc:sldMkLst>
          <pc:docMk/>
          <pc:sldMk cId="4120770431" sldId="324"/>
        </pc:sldMkLst>
      </pc:sldChg>
      <pc:sldChg chg="del">
        <pc:chgData name="Lapuz, Meilynn" userId="a4e5216d-a4d1-4ac2-ae79-94d5e8008808" providerId="ADAL" clId="{FA65AB40-BDAF-4927-9FE3-E104B2A4FE73}" dt="2025-11-17T11:47:41.608" v="0" actId="2696"/>
        <pc:sldMkLst>
          <pc:docMk/>
          <pc:sldMk cId="4193197357" sldId="325"/>
        </pc:sldMkLst>
      </pc:sldChg>
      <pc:sldChg chg="del">
        <pc:chgData name="Lapuz, Meilynn" userId="a4e5216d-a4d1-4ac2-ae79-94d5e8008808" providerId="ADAL" clId="{FA65AB40-BDAF-4927-9FE3-E104B2A4FE73}" dt="2025-11-17T11:47:41.608" v="0" actId="2696"/>
        <pc:sldMkLst>
          <pc:docMk/>
          <pc:sldMk cId="2639070167" sldId="326"/>
        </pc:sldMkLst>
      </pc:sldChg>
      <pc:sldChg chg="del">
        <pc:chgData name="Lapuz, Meilynn" userId="a4e5216d-a4d1-4ac2-ae79-94d5e8008808" providerId="ADAL" clId="{FA65AB40-BDAF-4927-9FE3-E104B2A4FE73}" dt="2025-11-17T11:47:41.608" v="0" actId="2696"/>
        <pc:sldMkLst>
          <pc:docMk/>
          <pc:sldMk cId="1568853094" sldId="327"/>
        </pc:sldMkLst>
      </pc:sldChg>
      <pc:sldChg chg="del">
        <pc:chgData name="Lapuz, Meilynn" userId="a4e5216d-a4d1-4ac2-ae79-94d5e8008808" providerId="ADAL" clId="{FA65AB40-BDAF-4927-9FE3-E104B2A4FE73}" dt="2025-11-17T11:47:41.608" v="0" actId="2696"/>
        <pc:sldMkLst>
          <pc:docMk/>
          <pc:sldMk cId="3487474019" sldId="328"/>
        </pc:sldMkLst>
      </pc:sldChg>
    </pc:docChg>
  </pc:docChgLst>
  <pc:docChgLst>
    <pc:chgData name="Lapuz, Meilynn" userId="a4e5216d-a4d1-4ac2-ae79-94d5e8008808" providerId="ADAL" clId="{8C4C1485-1AC6-4FE9-9DD1-AD0A9A1A6FA1}"/>
    <pc:docChg chg="modSld">
      <pc:chgData name="Lapuz, Meilynn" userId="a4e5216d-a4d1-4ac2-ae79-94d5e8008808" providerId="ADAL" clId="{8C4C1485-1AC6-4FE9-9DD1-AD0A9A1A6FA1}" dt="2025-11-17T13:46:01.075" v="6" actId="1076"/>
      <pc:docMkLst>
        <pc:docMk/>
      </pc:docMkLst>
      <pc:sldChg chg="addSp modSp mod">
        <pc:chgData name="Lapuz, Meilynn" userId="a4e5216d-a4d1-4ac2-ae79-94d5e8008808" providerId="ADAL" clId="{8C4C1485-1AC6-4FE9-9DD1-AD0A9A1A6FA1}" dt="2025-11-17T13:46:01.075" v="6" actId="1076"/>
        <pc:sldMkLst>
          <pc:docMk/>
          <pc:sldMk cId="0" sldId="283"/>
        </pc:sldMkLst>
      </pc:sldChg>
    </pc:docChg>
  </pc:docChgLst>
  <pc:docChgLst>
    <pc:chgData name="Lapuz, Meilynn" userId="a4e5216d-a4d1-4ac2-ae79-94d5e8008808" providerId="ADAL" clId="{F84F5B34-A45F-4AC3-8774-6C623DFFB5D3}"/>
    <pc:docChg chg="addSld modSld">
      <pc:chgData name="Lapuz, Meilynn" userId="a4e5216d-a4d1-4ac2-ae79-94d5e8008808" providerId="ADAL" clId="{F84F5B34-A45F-4AC3-8774-6C623DFFB5D3}" dt="2025-12-14T15:08:41.650" v="22" actId="20577"/>
      <pc:docMkLst>
        <pc:docMk/>
      </pc:docMkLst>
      <pc:sldChg chg="modSp add mod">
        <pc:chgData name="Lapuz, Meilynn" userId="a4e5216d-a4d1-4ac2-ae79-94d5e8008808" providerId="ADAL" clId="{F84F5B34-A45F-4AC3-8774-6C623DFFB5D3}" dt="2025-12-14T15:08:41.650" v="22" actId="20577"/>
        <pc:sldMkLst>
          <pc:docMk/>
          <pc:sldMk cId="1692072039" sldId="324"/>
        </pc:sldMkLst>
      </pc:sldChg>
    </pc:docChg>
  </pc:docChgLst>
  <pc:docChgLst>
    <pc:chgData name="Lapuz, Meilynn" userId="a4e5216d-a4d1-4ac2-ae79-94d5e8008808" providerId="ADAL" clId="{44FA14C2-CFA9-408B-8786-D206A5C0ECBB}"/>
    <pc:docChg chg="undo custSel addSld modSld">
      <pc:chgData name="Lapuz, Meilynn" userId="a4e5216d-a4d1-4ac2-ae79-94d5e8008808" providerId="ADAL" clId="{44FA14C2-CFA9-408B-8786-D206A5C0ECBB}" dt="2025-09-15T15:58:34.823" v="1089" actId="207"/>
      <pc:docMkLst>
        <pc:docMk/>
      </pc:docMkLst>
      <pc:sldChg chg="modSp mod">
        <pc:chgData name="Lapuz, Meilynn" userId="a4e5216d-a4d1-4ac2-ae79-94d5e8008808" providerId="ADAL" clId="{44FA14C2-CFA9-408B-8786-D206A5C0ECBB}" dt="2025-09-09T06:15:50.700" v="0" actId="1076"/>
        <pc:sldMkLst>
          <pc:docMk/>
          <pc:sldMk cId="0" sldId="283"/>
        </pc:sldMkLst>
      </pc:sldChg>
      <pc:sldChg chg="addSp delSp modSp mod">
        <pc:chgData name="Lapuz, Meilynn" userId="a4e5216d-a4d1-4ac2-ae79-94d5e8008808" providerId="ADAL" clId="{44FA14C2-CFA9-408B-8786-D206A5C0ECBB}" dt="2025-09-15T15:55:24.493" v="1068" actId="20577"/>
        <pc:sldMkLst>
          <pc:docMk/>
          <pc:sldMk cId="0" sldId="284"/>
        </pc:sldMkLst>
      </pc:sldChg>
      <pc:sldChg chg="modSp mod">
        <pc:chgData name="Lapuz, Meilynn" userId="a4e5216d-a4d1-4ac2-ae79-94d5e8008808" providerId="ADAL" clId="{44FA14C2-CFA9-408B-8786-D206A5C0ECBB}" dt="2025-09-14T12:07:29.430" v="392" actId="20577"/>
        <pc:sldMkLst>
          <pc:docMk/>
          <pc:sldMk cId="795331345" sldId="308"/>
        </pc:sldMkLst>
      </pc:sldChg>
      <pc:sldChg chg="modSp mod">
        <pc:chgData name="Lapuz, Meilynn" userId="a4e5216d-a4d1-4ac2-ae79-94d5e8008808" providerId="ADAL" clId="{44FA14C2-CFA9-408B-8786-D206A5C0ECBB}" dt="2025-09-14T12:08:09.998" v="396" actId="20577"/>
        <pc:sldMkLst>
          <pc:docMk/>
          <pc:sldMk cId="663885932" sldId="309"/>
        </pc:sldMkLst>
      </pc:sldChg>
      <pc:sldChg chg="modSp mod">
        <pc:chgData name="Lapuz, Meilynn" userId="a4e5216d-a4d1-4ac2-ae79-94d5e8008808" providerId="ADAL" clId="{44FA14C2-CFA9-408B-8786-D206A5C0ECBB}" dt="2025-09-14T12:08:40.372" v="404" actId="20577"/>
        <pc:sldMkLst>
          <pc:docMk/>
          <pc:sldMk cId="1468693239" sldId="311"/>
        </pc:sldMkLst>
      </pc:sldChg>
      <pc:sldChg chg="modSp mod">
        <pc:chgData name="Lapuz, Meilynn" userId="a4e5216d-a4d1-4ac2-ae79-94d5e8008808" providerId="ADAL" clId="{44FA14C2-CFA9-408B-8786-D206A5C0ECBB}" dt="2025-09-14T12:08:31.518" v="400" actId="20577"/>
        <pc:sldMkLst>
          <pc:docMk/>
          <pc:sldMk cId="3539183331" sldId="312"/>
        </pc:sldMkLst>
      </pc:sldChg>
      <pc:sldChg chg="addSp delSp modSp add mod">
        <pc:chgData name="Lapuz, Meilynn" userId="a4e5216d-a4d1-4ac2-ae79-94d5e8008808" providerId="ADAL" clId="{44FA14C2-CFA9-408B-8786-D206A5C0ECBB}" dt="2025-09-15T15:58:34.823" v="1089" actId="207"/>
        <pc:sldMkLst>
          <pc:docMk/>
          <pc:sldMk cId="678512468" sldId="322"/>
        </pc:sldMkLst>
      </pc:sldChg>
      <pc:sldChg chg="modSp mod">
        <pc:chgData name="Lapuz, Meilynn" userId="a4e5216d-a4d1-4ac2-ae79-94d5e8008808" providerId="ADAL" clId="{44FA14C2-CFA9-408B-8786-D206A5C0ECBB}" dt="2025-09-14T12:09:38.072" v="406" actId="20577"/>
        <pc:sldMkLst>
          <pc:docMk/>
          <pc:sldMk cId="2056840544" sldId="323"/>
        </pc:sldMkLst>
      </pc:sldChg>
      <pc:sldChg chg="modSp mod">
        <pc:chgData name="Lapuz, Meilynn" userId="a4e5216d-a4d1-4ac2-ae79-94d5e8008808" providerId="ADAL" clId="{44FA14C2-CFA9-408B-8786-D206A5C0ECBB}" dt="2025-09-14T12:50:20.822" v="415" actId="207"/>
        <pc:sldMkLst>
          <pc:docMk/>
          <pc:sldMk cId="4120770431" sldId="324"/>
        </pc:sldMkLst>
      </pc:sldChg>
      <pc:sldChg chg="modSp mod">
        <pc:chgData name="Lapuz, Meilynn" userId="a4e5216d-a4d1-4ac2-ae79-94d5e8008808" providerId="ADAL" clId="{44FA14C2-CFA9-408B-8786-D206A5C0ECBB}" dt="2025-09-14T12:50:37.082" v="423" actId="113"/>
        <pc:sldMkLst>
          <pc:docMk/>
          <pc:sldMk cId="4193197357" sldId="325"/>
        </pc:sldMkLst>
      </pc:sldChg>
    </pc:docChg>
  </pc:docChgLst>
  <pc:docChgLst>
    <pc:chgData name="Lapuz, Meilynn" userId="a4e5216d-a4d1-4ac2-ae79-94d5e8008808" providerId="ADAL" clId="{CC9AA7CA-EA2D-42A9-AA11-CAB3AC8A8C97}"/>
    <pc:docChg chg="modSld">
      <pc:chgData name="Lapuz, Meilynn" userId="a4e5216d-a4d1-4ac2-ae79-94d5e8008808" providerId="ADAL" clId="{CC9AA7CA-EA2D-42A9-AA11-CAB3AC8A8C97}" dt="2025-10-08T06:04:56.802" v="27" actId="20577"/>
      <pc:docMkLst>
        <pc:docMk/>
      </pc:docMkLst>
      <pc:sldChg chg="modSp mod">
        <pc:chgData name="Lapuz, Meilynn" userId="a4e5216d-a4d1-4ac2-ae79-94d5e8008808" providerId="ADAL" clId="{CC9AA7CA-EA2D-42A9-AA11-CAB3AC8A8C97}" dt="2025-10-08T06:04:56.802" v="27" actId="20577"/>
        <pc:sldMkLst>
          <pc:docMk/>
          <pc:sldMk cId="0" sldId="284"/>
        </pc:sldMkLst>
      </pc:sldChg>
    </pc:docChg>
  </pc:docChgLst>
  <pc:docChgLst>
    <pc:chgData name="Lapuz, Meilynn" userId="a4e5216d-a4d1-4ac2-ae79-94d5e8008808" providerId="ADAL" clId="{1E2AF1BE-8905-4286-9D7B-92AAF7171AE4}"/>
    <pc:docChg chg="undo custSel modSld">
      <pc:chgData name="Lapuz, Meilynn" userId="a4e5216d-a4d1-4ac2-ae79-94d5e8008808" providerId="ADAL" clId="{1E2AF1BE-8905-4286-9D7B-92AAF7171AE4}" dt="2026-04-21T13:03:17.732" v="171" actId="1076"/>
      <pc:docMkLst>
        <pc:docMk/>
      </pc:docMkLst>
      <pc:sldChg chg="addSp delSp modSp mod">
        <pc:chgData name="Lapuz, Meilynn" userId="a4e5216d-a4d1-4ac2-ae79-94d5e8008808" providerId="ADAL" clId="{1E2AF1BE-8905-4286-9D7B-92AAF7171AE4}" dt="2026-04-21T13:03:17.732" v="171" actId="1076"/>
        <pc:sldMkLst>
          <pc:docMk/>
          <pc:sldMk cId="0" sldId="283"/>
        </pc:sldMkLst>
        <pc:spChg chg="mod">
          <ac:chgData name="Lapuz, Meilynn" userId="a4e5216d-a4d1-4ac2-ae79-94d5e8008808" providerId="ADAL" clId="{1E2AF1BE-8905-4286-9D7B-92AAF7171AE4}" dt="2026-04-21T11:54:37.015" v="152" actId="20577"/>
          <ac:spMkLst>
            <pc:docMk/>
            <pc:sldMk cId="0" sldId="283"/>
            <ac:spMk id="4" creationId="{3C1E4406-3173-FEC7-4E06-B0E25DD5E690}"/>
          </ac:spMkLst>
        </pc:spChg>
        <pc:graphicFrameChg chg="add del mod">
          <ac:chgData name="Lapuz, Meilynn" userId="a4e5216d-a4d1-4ac2-ae79-94d5e8008808" providerId="ADAL" clId="{1E2AF1BE-8905-4286-9D7B-92AAF7171AE4}" dt="2026-04-21T12:48:51.704" v="155" actId="478"/>
          <ac:graphicFrameMkLst>
            <pc:docMk/>
            <pc:sldMk cId="0" sldId="283"/>
            <ac:graphicFrameMk id="2" creationId="{C09E4220-F2D7-8FBD-4515-4B91D4706BC3}"/>
          </ac:graphicFrameMkLst>
        </pc:graphicFrameChg>
        <pc:picChg chg="add del mod">
          <ac:chgData name="Lapuz, Meilynn" userId="a4e5216d-a4d1-4ac2-ae79-94d5e8008808" providerId="ADAL" clId="{1E2AF1BE-8905-4286-9D7B-92AAF7171AE4}" dt="2026-04-21T13:02:32.847" v="165" actId="478"/>
          <ac:picMkLst>
            <pc:docMk/>
            <pc:sldMk cId="0" sldId="283"/>
            <ac:picMk id="3" creationId="{F96B6BF2-FD38-5AED-4208-CDCC86453D98}"/>
          </ac:picMkLst>
        </pc:picChg>
        <pc:picChg chg="del">
          <ac:chgData name="Lapuz, Meilynn" userId="a4e5216d-a4d1-4ac2-ae79-94d5e8008808" providerId="ADAL" clId="{1E2AF1BE-8905-4286-9D7B-92AAF7171AE4}" dt="2026-04-21T12:48:42.173" v="153" actId="478"/>
          <ac:picMkLst>
            <pc:docMk/>
            <pc:sldMk cId="0" sldId="283"/>
            <ac:picMk id="6" creationId="{7093B85A-4F4E-8A22-E20E-F7A79A559DF0}"/>
          </ac:picMkLst>
        </pc:picChg>
        <pc:picChg chg="add mod">
          <ac:chgData name="Lapuz, Meilynn" userId="a4e5216d-a4d1-4ac2-ae79-94d5e8008808" providerId="ADAL" clId="{1E2AF1BE-8905-4286-9D7B-92AAF7171AE4}" dt="2026-04-21T13:03:17.732" v="171" actId="1076"/>
          <ac:picMkLst>
            <pc:docMk/>
            <pc:sldMk cId="0" sldId="283"/>
            <ac:picMk id="7" creationId="{B704C1EB-38E2-6182-9A64-84BC39C1A47B}"/>
          </ac:picMkLst>
        </pc:picChg>
      </pc:sldChg>
      <pc:sldChg chg="modSp mod">
        <pc:chgData name="Lapuz, Meilynn" userId="a4e5216d-a4d1-4ac2-ae79-94d5e8008808" providerId="ADAL" clId="{1E2AF1BE-8905-4286-9D7B-92AAF7171AE4}" dt="2026-03-18T15:40:51.849" v="133" actId="20577"/>
        <pc:sldMkLst>
          <pc:docMk/>
          <pc:sldMk cId="0" sldId="284"/>
        </pc:sldMkLst>
      </pc:sldChg>
    </pc:docChg>
  </pc:docChgLst>
  <pc:docChgLst>
    <pc:chgData name="Lapuz, Meilynn" userId="a4e5216d-a4d1-4ac2-ae79-94d5e8008808" providerId="ADAL" clId="{8B85073F-803C-4EBD-BB0D-3377215FCFBB}"/>
    <pc:docChg chg="undo custSel delSld modSld">
      <pc:chgData name="Lapuz, Meilynn" userId="a4e5216d-a4d1-4ac2-ae79-94d5e8008808" providerId="ADAL" clId="{8B85073F-803C-4EBD-BB0D-3377215FCFBB}" dt="2025-07-25T06:38:41.404" v="10" actId="1076"/>
      <pc:docMkLst>
        <pc:docMk/>
      </pc:docMkLst>
      <pc:sldChg chg="del">
        <pc:chgData name="Lapuz, Meilynn" userId="a4e5216d-a4d1-4ac2-ae79-94d5e8008808" providerId="ADAL" clId="{8B85073F-803C-4EBD-BB0D-3377215FCFBB}" dt="2025-07-25T06:26:37.726" v="7" actId="2696"/>
        <pc:sldMkLst>
          <pc:docMk/>
          <pc:sldMk cId="858538402" sldId="256"/>
        </pc:sldMkLst>
      </pc:sldChg>
      <pc:sldChg chg="modSp mod">
        <pc:chgData name="Lapuz, Meilynn" userId="a4e5216d-a4d1-4ac2-ae79-94d5e8008808" providerId="ADAL" clId="{8B85073F-803C-4EBD-BB0D-3377215FCFBB}" dt="2025-07-25T06:26:43.462" v="8" actId="1076"/>
        <pc:sldMkLst>
          <pc:docMk/>
          <pc:sldMk cId="0" sldId="283"/>
        </pc:sldMkLst>
      </pc:sldChg>
      <pc:sldChg chg="modSp mod">
        <pc:chgData name="Lapuz, Meilynn" userId="a4e5216d-a4d1-4ac2-ae79-94d5e8008808" providerId="ADAL" clId="{8B85073F-803C-4EBD-BB0D-3377215FCFBB}" dt="2025-07-25T06:38:41.404" v="10" actId="1076"/>
        <pc:sldMkLst>
          <pc:docMk/>
          <pc:sldMk cId="0" sldId="284"/>
        </pc:sldMkLst>
      </pc:sldChg>
    </pc:docChg>
  </pc:docChgLst>
  <pc:docChgLst>
    <pc:chgData name="Lapuz, Meilynn" userId="a4e5216d-a4d1-4ac2-ae79-94d5e8008808" providerId="ADAL" clId="{9B635E51-2481-4D35-9063-BB6E71D1EA24}"/>
    <pc:docChg chg="custSel modSld">
      <pc:chgData name="Lapuz, Meilynn" userId="a4e5216d-a4d1-4ac2-ae79-94d5e8008808" providerId="ADAL" clId="{9B635E51-2481-4D35-9063-BB6E71D1EA24}" dt="2025-11-17T13:49:50.299" v="3"/>
      <pc:docMkLst>
        <pc:docMk/>
      </pc:docMkLst>
      <pc:sldChg chg="addSp delSp modSp mod">
        <pc:chgData name="Lapuz, Meilynn" userId="a4e5216d-a4d1-4ac2-ae79-94d5e8008808" providerId="ADAL" clId="{9B635E51-2481-4D35-9063-BB6E71D1EA24}" dt="2025-11-17T13:49:50.299" v="3"/>
        <pc:sldMkLst>
          <pc:docMk/>
          <pc:sldMk cId="0" sldId="28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BF6539-FC9A-46FC-B954-F8B73DF83FC7}" type="datetimeFigureOut">
              <a:rPr lang="en-US" smtClean="0"/>
              <a:t>4/21/2026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B7FF17-E0AF-44BF-9CB4-C139DF1B2586}" type="slidenum">
              <a:rPr lang="en-US" smtClean="0"/>
              <a:t>‹#›</a:t>
            </a:fld>
            <a:endParaRPr lang="en-US"/>
          </a:p>
        </p:txBody>
      </p:sp>
    </p:spTree>
    <p:extLst>
      <p:ext uri="{BB962C8B-B14F-4D97-AF65-F5344CB8AC3E}">
        <p14:creationId xmlns:p14="http://schemas.microsoft.com/office/powerpoint/2010/main" val="1188653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9B7FF17-E0AF-44BF-9CB4-C139DF1B2586}" type="slidenum">
              <a:rPr lang="en-US" smtClean="0"/>
              <a:t>2</a:t>
            </a:fld>
            <a:endParaRPr lang="en-US"/>
          </a:p>
        </p:txBody>
      </p:sp>
    </p:spTree>
    <p:extLst>
      <p:ext uri="{BB962C8B-B14F-4D97-AF65-F5344CB8AC3E}">
        <p14:creationId xmlns:p14="http://schemas.microsoft.com/office/powerpoint/2010/main" val="32418130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BAD29D-9EF6-C094-7C9D-733A02A82F1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8703B0-04D2-8D84-8D2D-159BEFBC362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3452A83-CD75-D3B5-B84C-FD5892114FE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42E5405-B053-0706-45DB-A318D8AB9D6C}"/>
              </a:ext>
            </a:extLst>
          </p:cNvPr>
          <p:cNvSpPr>
            <a:spLocks noGrp="1"/>
          </p:cNvSpPr>
          <p:nvPr>
            <p:ph type="sldNum" sz="quarter" idx="5"/>
          </p:nvPr>
        </p:nvSpPr>
        <p:spPr/>
        <p:txBody>
          <a:bodyPr/>
          <a:lstStyle/>
          <a:p>
            <a:fld id="{59B7FF17-E0AF-44BF-9CB4-C139DF1B2586}" type="slidenum">
              <a:rPr lang="en-US" smtClean="0"/>
              <a:t>11</a:t>
            </a:fld>
            <a:endParaRPr lang="en-US"/>
          </a:p>
        </p:txBody>
      </p:sp>
    </p:spTree>
    <p:extLst>
      <p:ext uri="{BB962C8B-B14F-4D97-AF65-F5344CB8AC3E}">
        <p14:creationId xmlns:p14="http://schemas.microsoft.com/office/powerpoint/2010/main" val="19028327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8AF20D-E3DA-3C69-44D1-F6FCAD284FA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5D7B40-03D6-FB89-01F4-D6E6377B68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4F74703-01A6-21D5-10DB-CE1A8163AFC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C67282E4-C559-638F-8BC7-48BF1B40FFA7}"/>
              </a:ext>
            </a:extLst>
          </p:cNvPr>
          <p:cNvSpPr>
            <a:spLocks noGrp="1"/>
          </p:cNvSpPr>
          <p:nvPr>
            <p:ph type="sldNum" sz="quarter" idx="5"/>
          </p:nvPr>
        </p:nvSpPr>
        <p:spPr/>
        <p:txBody>
          <a:bodyPr/>
          <a:lstStyle/>
          <a:p>
            <a:fld id="{59B7FF17-E0AF-44BF-9CB4-C139DF1B2586}" type="slidenum">
              <a:rPr lang="en-US" smtClean="0"/>
              <a:t>12</a:t>
            </a:fld>
            <a:endParaRPr lang="en-US"/>
          </a:p>
        </p:txBody>
      </p:sp>
    </p:spTree>
    <p:extLst>
      <p:ext uri="{BB962C8B-B14F-4D97-AF65-F5344CB8AC3E}">
        <p14:creationId xmlns:p14="http://schemas.microsoft.com/office/powerpoint/2010/main" val="21421289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9E25D6-3270-EC10-C478-19148905DCF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FC325E-CFB2-85B3-DCC8-3955D54B983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808F1A-508E-346E-2801-919E62B035E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B3C4D258-F43D-2C77-FB7A-5FBA3E2D089E}"/>
              </a:ext>
            </a:extLst>
          </p:cNvPr>
          <p:cNvSpPr>
            <a:spLocks noGrp="1"/>
          </p:cNvSpPr>
          <p:nvPr>
            <p:ph type="sldNum" sz="quarter" idx="5"/>
          </p:nvPr>
        </p:nvSpPr>
        <p:spPr/>
        <p:txBody>
          <a:bodyPr/>
          <a:lstStyle/>
          <a:p>
            <a:fld id="{59B7FF17-E0AF-44BF-9CB4-C139DF1B2586}" type="slidenum">
              <a:rPr lang="en-US" smtClean="0"/>
              <a:t>13</a:t>
            </a:fld>
            <a:endParaRPr lang="en-US"/>
          </a:p>
        </p:txBody>
      </p:sp>
    </p:spTree>
    <p:extLst>
      <p:ext uri="{BB962C8B-B14F-4D97-AF65-F5344CB8AC3E}">
        <p14:creationId xmlns:p14="http://schemas.microsoft.com/office/powerpoint/2010/main" val="27204154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92F114-67F4-A1F2-5D64-351B0FBCCE9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174458-AD76-286E-53EC-792189EBEE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4BA3A23-5579-27A9-EDF3-657CF18A4F7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F9B62769-2531-BBC9-C4CB-B2E489507712}"/>
              </a:ext>
            </a:extLst>
          </p:cNvPr>
          <p:cNvSpPr>
            <a:spLocks noGrp="1"/>
          </p:cNvSpPr>
          <p:nvPr>
            <p:ph type="sldNum" sz="quarter" idx="5"/>
          </p:nvPr>
        </p:nvSpPr>
        <p:spPr/>
        <p:txBody>
          <a:bodyPr/>
          <a:lstStyle/>
          <a:p>
            <a:fld id="{59B7FF17-E0AF-44BF-9CB4-C139DF1B2586}" type="slidenum">
              <a:rPr lang="en-US" smtClean="0"/>
              <a:t>14</a:t>
            </a:fld>
            <a:endParaRPr lang="en-US"/>
          </a:p>
        </p:txBody>
      </p:sp>
    </p:spTree>
    <p:extLst>
      <p:ext uri="{BB962C8B-B14F-4D97-AF65-F5344CB8AC3E}">
        <p14:creationId xmlns:p14="http://schemas.microsoft.com/office/powerpoint/2010/main" val="6130714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322C39-EDA6-6528-EEA3-30CB1F0E93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228EF7-5A6E-2D64-BC9B-A36A3B5C220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5F92F92-4066-9230-A7C8-4A5E537B8C48}"/>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D23A79C8-7B9D-5924-2DB2-9660A2F9C97F}"/>
              </a:ext>
            </a:extLst>
          </p:cNvPr>
          <p:cNvSpPr>
            <a:spLocks noGrp="1"/>
          </p:cNvSpPr>
          <p:nvPr>
            <p:ph type="sldNum" sz="quarter" idx="5"/>
          </p:nvPr>
        </p:nvSpPr>
        <p:spPr/>
        <p:txBody>
          <a:bodyPr/>
          <a:lstStyle/>
          <a:p>
            <a:fld id="{59B7FF17-E0AF-44BF-9CB4-C139DF1B2586}" type="slidenum">
              <a:rPr lang="en-US" smtClean="0"/>
              <a:t>15</a:t>
            </a:fld>
            <a:endParaRPr lang="en-US"/>
          </a:p>
        </p:txBody>
      </p:sp>
    </p:spTree>
    <p:extLst>
      <p:ext uri="{BB962C8B-B14F-4D97-AF65-F5344CB8AC3E}">
        <p14:creationId xmlns:p14="http://schemas.microsoft.com/office/powerpoint/2010/main" val="34962670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30D562-9A34-4253-973D-0F4DE8D0E7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E564A28-1C9F-843A-50E5-90388FC1CAE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B4A109-D8B9-DBEE-D467-D9D7243F9A3E}"/>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A24A17D-0F4E-32B2-511E-627DFAA7348D}"/>
              </a:ext>
            </a:extLst>
          </p:cNvPr>
          <p:cNvSpPr>
            <a:spLocks noGrp="1"/>
          </p:cNvSpPr>
          <p:nvPr>
            <p:ph type="sldNum" sz="quarter" idx="5"/>
          </p:nvPr>
        </p:nvSpPr>
        <p:spPr/>
        <p:txBody>
          <a:bodyPr/>
          <a:lstStyle/>
          <a:p>
            <a:fld id="{59B7FF17-E0AF-44BF-9CB4-C139DF1B2586}" type="slidenum">
              <a:rPr lang="en-US" smtClean="0"/>
              <a:t>16</a:t>
            </a:fld>
            <a:endParaRPr lang="en-US"/>
          </a:p>
        </p:txBody>
      </p:sp>
    </p:spTree>
    <p:extLst>
      <p:ext uri="{BB962C8B-B14F-4D97-AF65-F5344CB8AC3E}">
        <p14:creationId xmlns:p14="http://schemas.microsoft.com/office/powerpoint/2010/main" val="31578074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7BF709-D02D-201F-2CE2-27C4B84B2F7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51CAAE-196D-C82A-030E-C5D395AA237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342289-D788-5133-44C8-A7EC9B3EA203}"/>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08A9B5E8-0955-413E-9B75-4ACAFFC5C838}"/>
              </a:ext>
            </a:extLst>
          </p:cNvPr>
          <p:cNvSpPr>
            <a:spLocks noGrp="1"/>
          </p:cNvSpPr>
          <p:nvPr>
            <p:ph type="sldNum" sz="quarter" idx="5"/>
          </p:nvPr>
        </p:nvSpPr>
        <p:spPr/>
        <p:txBody>
          <a:bodyPr/>
          <a:lstStyle/>
          <a:p>
            <a:fld id="{59B7FF17-E0AF-44BF-9CB4-C139DF1B2586}" type="slidenum">
              <a:rPr lang="en-US" smtClean="0"/>
              <a:t>17</a:t>
            </a:fld>
            <a:endParaRPr lang="en-US"/>
          </a:p>
        </p:txBody>
      </p:sp>
    </p:spTree>
    <p:extLst>
      <p:ext uri="{BB962C8B-B14F-4D97-AF65-F5344CB8AC3E}">
        <p14:creationId xmlns:p14="http://schemas.microsoft.com/office/powerpoint/2010/main" val="261938099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F9EEB7-5267-7E47-23B8-34DBC77F6A5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B55E4E2-B4DB-FD87-017E-415E5DB4F9E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3F5CD18-8DB7-34E4-13A6-8645F8E9D101}"/>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615662F-640C-4F26-A880-BFB7DFF45503}"/>
              </a:ext>
            </a:extLst>
          </p:cNvPr>
          <p:cNvSpPr>
            <a:spLocks noGrp="1"/>
          </p:cNvSpPr>
          <p:nvPr>
            <p:ph type="sldNum" sz="quarter" idx="5"/>
          </p:nvPr>
        </p:nvSpPr>
        <p:spPr/>
        <p:txBody>
          <a:bodyPr/>
          <a:lstStyle/>
          <a:p>
            <a:fld id="{59B7FF17-E0AF-44BF-9CB4-C139DF1B2586}" type="slidenum">
              <a:rPr lang="en-US" smtClean="0"/>
              <a:t>18</a:t>
            </a:fld>
            <a:endParaRPr lang="en-US"/>
          </a:p>
        </p:txBody>
      </p:sp>
    </p:spTree>
    <p:extLst>
      <p:ext uri="{BB962C8B-B14F-4D97-AF65-F5344CB8AC3E}">
        <p14:creationId xmlns:p14="http://schemas.microsoft.com/office/powerpoint/2010/main" val="130623296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D00373-7DF5-CB81-316D-840150D6DF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5A1E627-B9E4-80E6-3F34-2904EE659A7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A40DEB3-369B-1249-CCAE-23E6CB2C643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DE275F67-259E-33DA-3D48-60A36C1D3C3A}"/>
              </a:ext>
            </a:extLst>
          </p:cNvPr>
          <p:cNvSpPr>
            <a:spLocks noGrp="1"/>
          </p:cNvSpPr>
          <p:nvPr>
            <p:ph type="sldNum" sz="quarter" idx="5"/>
          </p:nvPr>
        </p:nvSpPr>
        <p:spPr/>
        <p:txBody>
          <a:bodyPr/>
          <a:lstStyle/>
          <a:p>
            <a:fld id="{59B7FF17-E0AF-44BF-9CB4-C139DF1B2586}" type="slidenum">
              <a:rPr lang="en-US" smtClean="0"/>
              <a:t>19</a:t>
            </a:fld>
            <a:endParaRPr lang="en-US"/>
          </a:p>
        </p:txBody>
      </p:sp>
    </p:spTree>
    <p:extLst>
      <p:ext uri="{BB962C8B-B14F-4D97-AF65-F5344CB8AC3E}">
        <p14:creationId xmlns:p14="http://schemas.microsoft.com/office/powerpoint/2010/main" val="26168753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CC80DA-8826-29BD-CB01-C5DFD32993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C49DB48-7BD7-1E4D-9048-376C9FE6B1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698495A-F29D-A1F3-5AB9-81071B93EBD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E571989-EDC7-38CF-3C5F-E0B488BC7523}"/>
              </a:ext>
            </a:extLst>
          </p:cNvPr>
          <p:cNvSpPr>
            <a:spLocks noGrp="1"/>
          </p:cNvSpPr>
          <p:nvPr>
            <p:ph type="sldNum" sz="quarter" idx="5"/>
          </p:nvPr>
        </p:nvSpPr>
        <p:spPr/>
        <p:txBody>
          <a:bodyPr/>
          <a:lstStyle/>
          <a:p>
            <a:fld id="{59B7FF17-E0AF-44BF-9CB4-C139DF1B2586}" type="slidenum">
              <a:rPr lang="en-US" smtClean="0"/>
              <a:t>3</a:t>
            </a:fld>
            <a:endParaRPr lang="en-US"/>
          </a:p>
        </p:txBody>
      </p:sp>
    </p:spTree>
    <p:extLst>
      <p:ext uri="{BB962C8B-B14F-4D97-AF65-F5344CB8AC3E}">
        <p14:creationId xmlns:p14="http://schemas.microsoft.com/office/powerpoint/2010/main" val="11868465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6A8E91-F8DB-BD53-28CD-1FB4C6C641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0123602-EB34-B23A-0446-0657910C0AE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0195D4-CC52-5E43-CF51-BAB6EB5F82D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FCBC662-F56B-2755-6606-C927845DA629}"/>
              </a:ext>
            </a:extLst>
          </p:cNvPr>
          <p:cNvSpPr>
            <a:spLocks noGrp="1"/>
          </p:cNvSpPr>
          <p:nvPr>
            <p:ph type="sldNum" sz="quarter" idx="5"/>
          </p:nvPr>
        </p:nvSpPr>
        <p:spPr/>
        <p:txBody>
          <a:bodyPr/>
          <a:lstStyle/>
          <a:p>
            <a:fld id="{59B7FF17-E0AF-44BF-9CB4-C139DF1B2586}" type="slidenum">
              <a:rPr lang="en-US" smtClean="0"/>
              <a:t>4</a:t>
            </a:fld>
            <a:endParaRPr lang="en-US"/>
          </a:p>
        </p:txBody>
      </p:sp>
    </p:spTree>
    <p:extLst>
      <p:ext uri="{BB962C8B-B14F-4D97-AF65-F5344CB8AC3E}">
        <p14:creationId xmlns:p14="http://schemas.microsoft.com/office/powerpoint/2010/main" val="909565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4C4FEC-E2CA-D4A7-D9C7-6E28E394CC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A779FD-D144-BD81-09B3-3958788ED5E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B781AD9-2588-BB27-C180-CB31C426C92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5842F1F-957E-4A9E-3157-30BB5E0D8351}"/>
              </a:ext>
            </a:extLst>
          </p:cNvPr>
          <p:cNvSpPr>
            <a:spLocks noGrp="1"/>
          </p:cNvSpPr>
          <p:nvPr>
            <p:ph type="sldNum" sz="quarter" idx="5"/>
          </p:nvPr>
        </p:nvSpPr>
        <p:spPr/>
        <p:txBody>
          <a:bodyPr/>
          <a:lstStyle/>
          <a:p>
            <a:fld id="{59B7FF17-E0AF-44BF-9CB4-C139DF1B2586}" type="slidenum">
              <a:rPr lang="en-US" smtClean="0"/>
              <a:t>5</a:t>
            </a:fld>
            <a:endParaRPr lang="en-US"/>
          </a:p>
        </p:txBody>
      </p:sp>
    </p:spTree>
    <p:extLst>
      <p:ext uri="{BB962C8B-B14F-4D97-AF65-F5344CB8AC3E}">
        <p14:creationId xmlns:p14="http://schemas.microsoft.com/office/powerpoint/2010/main" val="6956958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0218F0-5995-E800-F298-A282E302A4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0E8ACB0-6AFA-2118-7E9E-7F0D1F567DB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253215-D6B7-52B9-4E73-AC86201AB9B3}"/>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FDAFBD48-311C-E888-603E-711FCFB26AEC}"/>
              </a:ext>
            </a:extLst>
          </p:cNvPr>
          <p:cNvSpPr>
            <a:spLocks noGrp="1"/>
          </p:cNvSpPr>
          <p:nvPr>
            <p:ph type="sldNum" sz="quarter" idx="5"/>
          </p:nvPr>
        </p:nvSpPr>
        <p:spPr/>
        <p:txBody>
          <a:bodyPr/>
          <a:lstStyle/>
          <a:p>
            <a:fld id="{59B7FF17-E0AF-44BF-9CB4-C139DF1B2586}" type="slidenum">
              <a:rPr lang="en-US" smtClean="0"/>
              <a:t>6</a:t>
            </a:fld>
            <a:endParaRPr lang="en-US"/>
          </a:p>
        </p:txBody>
      </p:sp>
    </p:spTree>
    <p:extLst>
      <p:ext uri="{BB962C8B-B14F-4D97-AF65-F5344CB8AC3E}">
        <p14:creationId xmlns:p14="http://schemas.microsoft.com/office/powerpoint/2010/main" val="37437749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A94695-C0C8-0B1B-2DCE-1304013424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7874B9-9CBF-9D1E-2473-EFC7860DE3A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2110166-EA31-8FD5-6891-3E881CF0A20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116FA5A-24CC-74E5-99C2-AC03AC523431}"/>
              </a:ext>
            </a:extLst>
          </p:cNvPr>
          <p:cNvSpPr>
            <a:spLocks noGrp="1"/>
          </p:cNvSpPr>
          <p:nvPr>
            <p:ph type="sldNum" sz="quarter" idx="5"/>
          </p:nvPr>
        </p:nvSpPr>
        <p:spPr/>
        <p:txBody>
          <a:bodyPr/>
          <a:lstStyle/>
          <a:p>
            <a:fld id="{59B7FF17-E0AF-44BF-9CB4-C139DF1B2586}" type="slidenum">
              <a:rPr lang="en-US" smtClean="0"/>
              <a:t>7</a:t>
            </a:fld>
            <a:endParaRPr lang="en-US"/>
          </a:p>
        </p:txBody>
      </p:sp>
    </p:spTree>
    <p:extLst>
      <p:ext uri="{BB962C8B-B14F-4D97-AF65-F5344CB8AC3E}">
        <p14:creationId xmlns:p14="http://schemas.microsoft.com/office/powerpoint/2010/main" val="22033517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656FE8-63EF-DE52-B98B-62E3152BE5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0671D7-D121-3816-5C86-30F65B0068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47151F5-F63D-62F2-B73F-A5364BF63AA9}"/>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E5EF6B6-7CE3-0E69-430A-D7E8A4836AF6}"/>
              </a:ext>
            </a:extLst>
          </p:cNvPr>
          <p:cNvSpPr>
            <a:spLocks noGrp="1"/>
          </p:cNvSpPr>
          <p:nvPr>
            <p:ph type="sldNum" sz="quarter" idx="5"/>
          </p:nvPr>
        </p:nvSpPr>
        <p:spPr/>
        <p:txBody>
          <a:bodyPr/>
          <a:lstStyle/>
          <a:p>
            <a:fld id="{59B7FF17-E0AF-44BF-9CB4-C139DF1B2586}" type="slidenum">
              <a:rPr lang="en-US" smtClean="0"/>
              <a:t>8</a:t>
            </a:fld>
            <a:endParaRPr lang="en-US"/>
          </a:p>
        </p:txBody>
      </p:sp>
    </p:spTree>
    <p:extLst>
      <p:ext uri="{BB962C8B-B14F-4D97-AF65-F5344CB8AC3E}">
        <p14:creationId xmlns:p14="http://schemas.microsoft.com/office/powerpoint/2010/main" val="20795713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3656B0-076E-1200-4B9B-3A7D57A237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DB9AE2-5E88-3178-EDA8-4E814E72A2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3693C93-42CA-A36B-DDD5-3213059EF58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6CB39A3-F7C1-C5A6-39CF-295F4DED6FF0}"/>
              </a:ext>
            </a:extLst>
          </p:cNvPr>
          <p:cNvSpPr>
            <a:spLocks noGrp="1"/>
          </p:cNvSpPr>
          <p:nvPr>
            <p:ph type="sldNum" sz="quarter" idx="5"/>
          </p:nvPr>
        </p:nvSpPr>
        <p:spPr/>
        <p:txBody>
          <a:bodyPr/>
          <a:lstStyle/>
          <a:p>
            <a:fld id="{59B7FF17-E0AF-44BF-9CB4-C139DF1B2586}" type="slidenum">
              <a:rPr lang="en-US" smtClean="0"/>
              <a:t>9</a:t>
            </a:fld>
            <a:endParaRPr lang="en-US"/>
          </a:p>
        </p:txBody>
      </p:sp>
    </p:spTree>
    <p:extLst>
      <p:ext uri="{BB962C8B-B14F-4D97-AF65-F5344CB8AC3E}">
        <p14:creationId xmlns:p14="http://schemas.microsoft.com/office/powerpoint/2010/main" val="39802840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F26C4C-C556-9483-7D8E-F6BCDA740FA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D7D1DD-A9B5-4FB8-B572-DC6EE76B4D4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7B8F992-8309-2A23-2B93-FA8E627B767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08FC083-B8D4-FA57-15D4-D9C41EC725AF}"/>
              </a:ext>
            </a:extLst>
          </p:cNvPr>
          <p:cNvSpPr>
            <a:spLocks noGrp="1"/>
          </p:cNvSpPr>
          <p:nvPr>
            <p:ph type="sldNum" sz="quarter" idx="5"/>
          </p:nvPr>
        </p:nvSpPr>
        <p:spPr/>
        <p:txBody>
          <a:bodyPr/>
          <a:lstStyle/>
          <a:p>
            <a:fld id="{59B7FF17-E0AF-44BF-9CB4-C139DF1B2586}" type="slidenum">
              <a:rPr lang="en-US" smtClean="0"/>
              <a:t>10</a:t>
            </a:fld>
            <a:endParaRPr lang="en-US"/>
          </a:p>
        </p:txBody>
      </p:sp>
    </p:spTree>
    <p:extLst>
      <p:ext uri="{BB962C8B-B14F-4D97-AF65-F5344CB8AC3E}">
        <p14:creationId xmlns:p14="http://schemas.microsoft.com/office/powerpoint/2010/main" val="16883583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16543F-81B9-812A-9B32-0F7FBE7BAAF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A1A8873-0FB1-E1EA-6142-BA379E3984D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EC8BB46-AE85-4A33-2E46-5581CF733F10}"/>
              </a:ext>
            </a:extLst>
          </p:cNvPr>
          <p:cNvSpPr>
            <a:spLocks noGrp="1"/>
          </p:cNvSpPr>
          <p:nvPr>
            <p:ph type="dt" sz="half" idx="10"/>
          </p:nvPr>
        </p:nvSpPr>
        <p:spPr/>
        <p:txBody>
          <a:bodyPr/>
          <a:lstStyle/>
          <a:p>
            <a:fld id="{A133D6A0-82E0-42D1-BFDA-304662CE2F0A}" type="datetimeFigureOut">
              <a:rPr lang="en-US" smtClean="0"/>
              <a:t>4/21/2026</a:t>
            </a:fld>
            <a:endParaRPr lang="en-US"/>
          </a:p>
        </p:txBody>
      </p:sp>
      <p:sp>
        <p:nvSpPr>
          <p:cNvPr id="5" name="Footer Placeholder 4">
            <a:extLst>
              <a:ext uri="{FF2B5EF4-FFF2-40B4-BE49-F238E27FC236}">
                <a16:creationId xmlns:a16="http://schemas.microsoft.com/office/drawing/2014/main" id="{5FE57CB6-0192-CFA3-76F2-6DF167B12A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B2E872-4FB8-2D00-17ED-6F57E87E3429}"/>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41807212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DC7EC0-26B6-85C7-1CF6-EF2E2157A44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1ABEC68-CA25-A037-56BA-0A1DA52F631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96F65E-5AC3-8983-FF3C-32802C278E34}"/>
              </a:ext>
            </a:extLst>
          </p:cNvPr>
          <p:cNvSpPr>
            <a:spLocks noGrp="1"/>
          </p:cNvSpPr>
          <p:nvPr>
            <p:ph type="dt" sz="half" idx="10"/>
          </p:nvPr>
        </p:nvSpPr>
        <p:spPr/>
        <p:txBody>
          <a:bodyPr/>
          <a:lstStyle/>
          <a:p>
            <a:fld id="{A133D6A0-82E0-42D1-BFDA-304662CE2F0A}" type="datetimeFigureOut">
              <a:rPr lang="en-US" smtClean="0"/>
              <a:t>4/21/2026</a:t>
            </a:fld>
            <a:endParaRPr lang="en-US"/>
          </a:p>
        </p:txBody>
      </p:sp>
      <p:sp>
        <p:nvSpPr>
          <p:cNvPr id="5" name="Footer Placeholder 4">
            <a:extLst>
              <a:ext uri="{FF2B5EF4-FFF2-40B4-BE49-F238E27FC236}">
                <a16:creationId xmlns:a16="http://schemas.microsoft.com/office/drawing/2014/main" id="{F6D1C3CD-C0BE-B761-D9C4-2F0BEE8F67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A03406-EFB0-89AF-0A8E-7064D9BA4A5B}"/>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5496699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6D02486-AAAC-1609-AB87-01214FC2FD8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BD82EDE-D381-922C-FD24-2207C77B560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AD8215-12BB-C831-FF08-2D7636FBA52E}"/>
              </a:ext>
            </a:extLst>
          </p:cNvPr>
          <p:cNvSpPr>
            <a:spLocks noGrp="1"/>
          </p:cNvSpPr>
          <p:nvPr>
            <p:ph type="dt" sz="half" idx="10"/>
          </p:nvPr>
        </p:nvSpPr>
        <p:spPr/>
        <p:txBody>
          <a:bodyPr/>
          <a:lstStyle/>
          <a:p>
            <a:fld id="{A133D6A0-82E0-42D1-BFDA-304662CE2F0A}" type="datetimeFigureOut">
              <a:rPr lang="en-US" smtClean="0"/>
              <a:t>4/21/2026</a:t>
            </a:fld>
            <a:endParaRPr lang="en-US"/>
          </a:p>
        </p:txBody>
      </p:sp>
      <p:sp>
        <p:nvSpPr>
          <p:cNvPr id="5" name="Footer Placeholder 4">
            <a:extLst>
              <a:ext uri="{FF2B5EF4-FFF2-40B4-BE49-F238E27FC236}">
                <a16:creationId xmlns:a16="http://schemas.microsoft.com/office/drawing/2014/main" id="{B87F3395-18DB-3283-1F77-920A1A07FD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C3CA5F7-5EB2-FE99-2720-5ED8B14949C6}"/>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7998342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887072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CCFA8-D0FE-EA8D-638F-8B6527849F3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6D608A-FE11-A8B2-5BD1-F40CF36BA35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AC54DC-6DA4-AFD1-9B48-FCB88CFA0BB0}"/>
              </a:ext>
            </a:extLst>
          </p:cNvPr>
          <p:cNvSpPr>
            <a:spLocks noGrp="1"/>
          </p:cNvSpPr>
          <p:nvPr>
            <p:ph type="dt" sz="half" idx="10"/>
          </p:nvPr>
        </p:nvSpPr>
        <p:spPr/>
        <p:txBody>
          <a:bodyPr/>
          <a:lstStyle/>
          <a:p>
            <a:fld id="{A133D6A0-82E0-42D1-BFDA-304662CE2F0A}" type="datetimeFigureOut">
              <a:rPr lang="en-US" smtClean="0"/>
              <a:t>4/21/2026</a:t>
            </a:fld>
            <a:endParaRPr lang="en-US"/>
          </a:p>
        </p:txBody>
      </p:sp>
      <p:sp>
        <p:nvSpPr>
          <p:cNvPr id="5" name="Footer Placeholder 4">
            <a:extLst>
              <a:ext uri="{FF2B5EF4-FFF2-40B4-BE49-F238E27FC236}">
                <a16:creationId xmlns:a16="http://schemas.microsoft.com/office/drawing/2014/main" id="{AFF3EB8E-D239-6CE9-5D25-63296061DD2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79B72D-E4BC-5D35-2637-326396536A83}"/>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33958116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9FF7A9-058A-0080-6108-96760BA5D5F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A675463-41C1-019F-DB94-37693D06E7D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5E263C3-6D2F-0ACC-3D76-431FE2523F11}"/>
              </a:ext>
            </a:extLst>
          </p:cNvPr>
          <p:cNvSpPr>
            <a:spLocks noGrp="1"/>
          </p:cNvSpPr>
          <p:nvPr>
            <p:ph type="dt" sz="half" idx="10"/>
          </p:nvPr>
        </p:nvSpPr>
        <p:spPr/>
        <p:txBody>
          <a:bodyPr/>
          <a:lstStyle/>
          <a:p>
            <a:fld id="{A133D6A0-82E0-42D1-BFDA-304662CE2F0A}" type="datetimeFigureOut">
              <a:rPr lang="en-US" smtClean="0"/>
              <a:t>4/21/2026</a:t>
            </a:fld>
            <a:endParaRPr lang="en-US"/>
          </a:p>
        </p:txBody>
      </p:sp>
      <p:sp>
        <p:nvSpPr>
          <p:cNvPr id="5" name="Footer Placeholder 4">
            <a:extLst>
              <a:ext uri="{FF2B5EF4-FFF2-40B4-BE49-F238E27FC236}">
                <a16:creationId xmlns:a16="http://schemas.microsoft.com/office/drawing/2014/main" id="{1CEF3DF6-CE33-FA27-1DCE-9CB06337C0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C473D7-8263-98F8-057D-6681AE53756B}"/>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189988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5B94DA-8396-1818-812D-D9A2E0F0AA5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D55C8B2-1C61-66A9-DA89-B38C1F01B4F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7D58E75-FB23-4652-5821-F2437C8064E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7A6F8A0-560F-EF29-669A-5ECE7695328D}"/>
              </a:ext>
            </a:extLst>
          </p:cNvPr>
          <p:cNvSpPr>
            <a:spLocks noGrp="1"/>
          </p:cNvSpPr>
          <p:nvPr>
            <p:ph type="dt" sz="half" idx="10"/>
          </p:nvPr>
        </p:nvSpPr>
        <p:spPr/>
        <p:txBody>
          <a:bodyPr/>
          <a:lstStyle/>
          <a:p>
            <a:fld id="{A133D6A0-82E0-42D1-BFDA-304662CE2F0A}" type="datetimeFigureOut">
              <a:rPr lang="en-US" smtClean="0"/>
              <a:t>4/21/2026</a:t>
            </a:fld>
            <a:endParaRPr lang="en-US"/>
          </a:p>
        </p:txBody>
      </p:sp>
      <p:sp>
        <p:nvSpPr>
          <p:cNvPr id="6" name="Footer Placeholder 5">
            <a:extLst>
              <a:ext uri="{FF2B5EF4-FFF2-40B4-BE49-F238E27FC236}">
                <a16:creationId xmlns:a16="http://schemas.microsoft.com/office/drawing/2014/main" id="{F7E24207-93D0-710C-9E12-0280455DA9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E691C32-751F-BAF3-BB2E-F433C5FCBC88}"/>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1858011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70C1D6-41EF-259A-C958-DF3DECAD411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E7F7CE8-3678-EB25-EE72-0D2FDBBF4B8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46211CD-6962-F7A1-7E28-C29999C30A9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82C05F8-6C3F-6B66-10D9-71A67B54522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FFF9B20-3958-C1D2-DE17-58715356874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4C11876-65FE-F455-4B8B-BAC699BA6371}"/>
              </a:ext>
            </a:extLst>
          </p:cNvPr>
          <p:cNvSpPr>
            <a:spLocks noGrp="1"/>
          </p:cNvSpPr>
          <p:nvPr>
            <p:ph type="dt" sz="half" idx="10"/>
          </p:nvPr>
        </p:nvSpPr>
        <p:spPr/>
        <p:txBody>
          <a:bodyPr/>
          <a:lstStyle/>
          <a:p>
            <a:fld id="{A133D6A0-82E0-42D1-BFDA-304662CE2F0A}" type="datetimeFigureOut">
              <a:rPr lang="en-US" smtClean="0"/>
              <a:t>4/21/2026</a:t>
            </a:fld>
            <a:endParaRPr lang="en-US"/>
          </a:p>
        </p:txBody>
      </p:sp>
      <p:sp>
        <p:nvSpPr>
          <p:cNvPr id="8" name="Footer Placeholder 7">
            <a:extLst>
              <a:ext uri="{FF2B5EF4-FFF2-40B4-BE49-F238E27FC236}">
                <a16:creationId xmlns:a16="http://schemas.microsoft.com/office/drawing/2014/main" id="{E07766C2-062A-3B24-E3A3-709B695C4D2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154C2CE-1EC4-C49D-754E-FC9466BAB01F}"/>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734984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B2A10D-9D20-5251-0CAB-708517FFC38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2054EB4-A32F-0B7B-EA35-E9CCD8809871}"/>
              </a:ext>
            </a:extLst>
          </p:cNvPr>
          <p:cNvSpPr>
            <a:spLocks noGrp="1"/>
          </p:cNvSpPr>
          <p:nvPr>
            <p:ph type="dt" sz="half" idx="10"/>
          </p:nvPr>
        </p:nvSpPr>
        <p:spPr/>
        <p:txBody>
          <a:bodyPr/>
          <a:lstStyle/>
          <a:p>
            <a:fld id="{A133D6A0-82E0-42D1-BFDA-304662CE2F0A}" type="datetimeFigureOut">
              <a:rPr lang="en-US" smtClean="0"/>
              <a:t>4/21/2026</a:t>
            </a:fld>
            <a:endParaRPr lang="en-US"/>
          </a:p>
        </p:txBody>
      </p:sp>
      <p:sp>
        <p:nvSpPr>
          <p:cNvPr id="4" name="Footer Placeholder 3">
            <a:extLst>
              <a:ext uri="{FF2B5EF4-FFF2-40B4-BE49-F238E27FC236}">
                <a16:creationId xmlns:a16="http://schemas.microsoft.com/office/drawing/2014/main" id="{4A7BC9AC-04E0-0B96-BDAE-AE79A07ACF8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6CF3A2E-EA9F-0556-85E0-1ECB4433054A}"/>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41377925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E903E07-EEA8-C17D-99E9-56F4D96C5E6F}"/>
              </a:ext>
            </a:extLst>
          </p:cNvPr>
          <p:cNvSpPr>
            <a:spLocks noGrp="1"/>
          </p:cNvSpPr>
          <p:nvPr>
            <p:ph type="dt" sz="half" idx="10"/>
          </p:nvPr>
        </p:nvSpPr>
        <p:spPr/>
        <p:txBody>
          <a:bodyPr/>
          <a:lstStyle/>
          <a:p>
            <a:fld id="{A133D6A0-82E0-42D1-BFDA-304662CE2F0A}" type="datetimeFigureOut">
              <a:rPr lang="en-US" smtClean="0"/>
              <a:t>4/21/2026</a:t>
            </a:fld>
            <a:endParaRPr lang="en-US"/>
          </a:p>
        </p:txBody>
      </p:sp>
      <p:sp>
        <p:nvSpPr>
          <p:cNvPr id="3" name="Footer Placeholder 2">
            <a:extLst>
              <a:ext uri="{FF2B5EF4-FFF2-40B4-BE49-F238E27FC236}">
                <a16:creationId xmlns:a16="http://schemas.microsoft.com/office/drawing/2014/main" id="{A516E0F1-5AA9-E945-14D0-56F69D36F0A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9F9BB03-ADFC-9C86-67D9-14AA58699A93}"/>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60255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81A1CB-22BA-716C-593B-0782E59532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9C45EF3-E60C-88D6-08D6-F81ABF693DE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E9B75B8-E617-5535-E05E-A79CDAF113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B4B545E-E2ED-2C18-FF91-B52770407576}"/>
              </a:ext>
            </a:extLst>
          </p:cNvPr>
          <p:cNvSpPr>
            <a:spLocks noGrp="1"/>
          </p:cNvSpPr>
          <p:nvPr>
            <p:ph type="dt" sz="half" idx="10"/>
          </p:nvPr>
        </p:nvSpPr>
        <p:spPr/>
        <p:txBody>
          <a:bodyPr/>
          <a:lstStyle/>
          <a:p>
            <a:fld id="{A133D6A0-82E0-42D1-BFDA-304662CE2F0A}" type="datetimeFigureOut">
              <a:rPr lang="en-US" smtClean="0"/>
              <a:t>4/21/2026</a:t>
            </a:fld>
            <a:endParaRPr lang="en-US"/>
          </a:p>
        </p:txBody>
      </p:sp>
      <p:sp>
        <p:nvSpPr>
          <p:cNvPr id="6" name="Footer Placeholder 5">
            <a:extLst>
              <a:ext uri="{FF2B5EF4-FFF2-40B4-BE49-F238E27FC236}">
                <a16:creationId xmlns:a16="http://schemas.microsoft.com/office/drawing/2014/main" id="{107C87A6-1FCB-B575-259D-F8274F055F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08B98C9-9D77-6618-271C-B35A6792C4F2}"/>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8439737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293E5B-B490-CB57-3CEA-1B71B9A2062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78885F9-23FF-74F7-08EB-1FC8591DE61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D06E42E-46B1-8B84-93EE-C996C53744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DFA51C2-FFF7-972F-81D0-1B98E568A83C}"/>
              </a:ext>
            </a:extLst>
          </p:cNvPr>
          <p:cNvSpPr>
            <a:spLocks noGrp="1"/>
          </p:cNvSpPr>
          <p:nvPr>
            <p:ph type="dt" sz="half" idx="10"/>
          </p:nvPr>
        </p:nvSpPr>
        <p:spPr/>
        <p:txBody>
          <a:bodyPr/>
          <a:lstStyle/>
          <a:p>
            <a:fld id="{A133D6A0-82E0-42D1-BFDA-304662CE2F0A}" type="datetimeFigureOut">
              <a:rPr lang="en-US" smtClean="0"/>
              <a:t>4/21/2026</a:t>
            </a:fld>
            <a:endParaRPr lang="en-US"/>
          </a:p>
        </p:txBody>
      </p:sp>
      <p:sp>
        <p:nvSpPr>
          <p:cNvPr id="6" name="Footer Placeholder 5">
            <a:extLst>
              <a:ext uri="{FF2B5EF4-FFF2-40B4-BE49-F238E27FC236}">
                <a16:creationId xmlns:a16="http://schemas.microsoft.com/office/drawing/2014/main" id="{A749F281-54D1-864A-28BE-C7B041F54B4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5D27EF6-28DD-8885-A1BA-40577E5B8599}"/>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1986970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475AB97-CAEB-F447-6128-658CD4EAE78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743EB9C-C1F2-9FCC-CF32-FA89921F005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A710F6-D742-D8BC-803D-D2923A0CD6D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133D6A0-82E0-42D1-BFDA-304662CE2F0A}" type="datetimeFigureOut">
              <a:rPr lang="en-US" smtClean="0"/>
              <a:t>4/21/2026</a:t>
            </a:fld>
            <a:endParaRPr lang="en-US"/>
          </a:p>
        </p:txBody>
      </p:sp>
      <p:sp>
        <p:nvSpPr>
          <p:cNvPr id="5" name="Footer Placeholder 4">
            <a:extLst>
              <a:ext uri="{FF2B5EF4-FFF2-40B4-BE49-F238E27FC236}">
                <a16:creationId xmlns:a16="http://schemas.microsoft.com/office/drawing/2014/main" id="{1614FBFD-3B0A-F4A5-FCA4-ADC42EBCBF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FD07308D-B348-D776-ED6A-08D0EB09599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320BEF1-08E0-4A18-83AD-04B1C884287A}" type="slidenum">
              <a:rPr lang="en-US" smtClean="0"/>
              <a:t>‹#›</a:t>
            </a:fld>
            <a:endParaRPr lang="en-US"/>
          </a:p>
        </p:txBody>
      </p:sp>
    </p:spTree>
    <p:extLst>
      <p:ext uri="{BB962C8B-B14F-4D97-AF65-F5344CB8AC3E}">
        <p14:creationId xmlns:p14="http://schemas.microsoft.com/office/powerpoint/2010/main" val="6424152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12.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slide" Target="slide5.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7"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1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slide" Target="slide5.xml"/></Relationships>
</file>

<file path=ppt/slides/_rels/slide12.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2.jpg"/><Relationship Id="rId7" Type="http://schemas.openxmlformats.org/officeDocument/2006/relationships/image" Target="../media/image14.png"/><Relationship Id="rId2" Type="http://schemas.openxmlformats.org/officeDocument/2006/relationships/notesSlide" Target="../notesSlides/notesSlide11.xml"/><Relationship Id="rId1" Type="http://schemas.openxmlformats.org/officeDocument/2006/relationships/slideLayout" Target="../slideLayouts/slideLayout12.xml"/><Relationship Id="rId6" Type="http://schemas.openxmlformats.org/officeDocument/2006/relationships/image" Target="../media/image13.svg"/><Relationship Id="rId5" Type="http://schemas.openxmlformats.org/officeDocument/2006/relationships/image" Target="../media/image12.png"/><Relationship Id="rId10" Type="http://schemas.openxmlformats.org/officeDocument/2006/relationships/image" Target="../media/image17.svg"/><Relationship Id="rId4" Type="http://schemas.openxmlformats.org/officeDocument/2006/relationships/slide" Target="slide5.xml"/><Relationship Id="rId9" Type="http://schemas.openxmlformats.org/officeDocument/2006/relationships/image" Target="../media/image16.png"/></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2.xml"/><Relationship Id="rId1" Type="http://schemas.openxmlformats.org/officeDocument/2006/relationships/slideLayout" Target="../slideLayouts/slideLayout12.xml"/><Relationship Id="rId4" Type="http://schemas.openxmlformats.org/officeDocument/2006/relationships/slide" Target="slide5.xml"/></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3.xml"/><Relationship Id="rId1" Type="http://schemas.openxmlformats.org/officeDocument/2006/relationships/slideLayout" Target="../slideLayouts/slideLayout12.xml"/><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slide" Target="slide5.xml"/></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4.xml"/><Relationship Id="rId1" Type="http://schemas.openxmlformats.org/officeDocument/2006/relationships/slideLayout" Target="../slideLayouts/slideLayout12.xml"/><Relationship Id="rId4" Type="http://schemas.openxmlformats.org/officeDocument/2006/relationships/slide" Target="slide5.xml"/></Relationships>
</file>

<file path=ppt/slides/_rels/slide1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5.xml"/><Relationship Id="rId1" Type="http://schemas.openxmlformats.org/officeDocument/2006/relationships/slideLayout" Target="../slideLayouts/slideLayout12.xml"/><Relationship Id="rId5" Type="http://schemas.openxmlformats.org/officeDocument/2006/relationships/image" Target="../media/image20.png"/><Relationship Id="rId4" Type="http://schemas.openxmlformats.org/officeDocument/2006/relationships/slide" Target="slide5.xml"/></Relationships>
</file>

<file path=ppt/slides/_rels/slide1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6.xml"/><Relationship Id="rId1" Type="http://schemas.openxmlformats.org/officeDocument/2006/relationships/slideLayout" Target="../slideLayouts/slideLayout12.xml"/><Relationship Id="rId4" Type="http://schemas.openxmlformats.org/officeDocument/2006/relationships/slide" Target="slide5.xml"/></Relationships>
</file>

<file path=ppt/slides/_rels/slide1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7.xml"/><Relationship Id="rId1" Type="http://schemas.openxmlformats.org/officeDocument/2006/relationships/slideLayout" Target="../slideLayouts/slideLayout12.xml"/><Relationship Id="rId4" Type="http://schemas.openxmlformats.org/officeDocument/2006/relationships/slide" Target="slide5.xml"/></Relationships>
</file>

<file path=ppt/slides/_rels/slide1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8.xml"/><Relationship Id="rId1" Type="http://schemas.openxmlformats.org/officeDocument/2006/relationships/slideLayout" Target="../slideLayouts/slideLayout12.xml"/><Relationship Id="rId5" Type="http://schemas.openxmlformats.org/officeDocument/2006/relationships/image" Target="../media/image21.jpeg"/><Relationship Id="rId4" Type="http://schemas.openxmlformats.org/officeDocument/2006/relationships/slide" Target="slide5.xml"/></Relationships>
</file>

<file path=ppt/slides/_rels/slide2.xml.rels><?xml version="1.0" encoding="UTF-8" standalone="yes"?>
<Relationships xmlns="http://schemas.openxmlformats.org/package/2006/relationships"><Relationship Id="rId8" Type="http://schemas.openxmlformats.org/officeDocument/2006/relationships/image" Target="../media/image4.svg"/><Relationship Id="rId3" Type="http://schemas.openxmlformats.org/officeDocument/2006/relationships/image" Target="../media/image2.jpg"/><Relationship Id="rId7"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slide" Target="slide7.xml"/><Relationship Id="rId5" Type="http://schemas.openxmlformats.org/officeDocument/2006/relationships/slide" Target="slide6.xml"/><Relationship Id="rId4" Type="http://schemas.openxmlformats.org/officeDocument/2006/relationships/slide" Target="slide3.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image" Target="../media/image5.png"/><Relationship Id="rId5" Type="http://schemas.openxmlformats.org/officeDocument/2006/relationships/slide" Target="slide8.xml"/><Relationship Id="rId4" Type="http://schemas.openxmlformats.org/officeDocument/2006/relationships/slide" Target="slide5.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12.xml"/><Relationship Id="rId5" Type="http://schemas.openxmlformats.org/officeDocument/2006/relationships/image" Target="../media/image5.png"/><Relationship Id="rId4" Type="http://schemas.openxmlformats.org/officeDocument/2006/relationships/slide" Target="slide5.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12.xml"/><Relationship Id="rId5" Type="http://schemas.openxmlformats.org/officeDocument/2006/relationships/image" Target="../media/image5.png"/><Relationship Id="rId4" Type="http://schemas.openxmlformats.org/officeDocument/2006/relationships/slide" Target="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12.xml"/><Relationship Id="rId5" Type="http://schemas.openxmlformats.org/officeDocument/2006/relationships/image" Target="../media/image6.png"/><Relationship Id="rId4" Type="http://schemas.openxmlformats.org/officeDocument/2006/relationships/slide" Target="slide5.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12.xml"/><Relationship Id="rId5" Type="http://schemas.openxmlformats.org/officeDocument/2006/relationships/image" Target="../media/image6.png"/><Relationship Id="rId4" Type="http://schemas.openxmlformats.org/officeDocument/2006/relationships/slide" Target="slide5.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12.xml"/><Relationship Id="rId4" Type="http://schemas.openxmlformats.org/officeDocument/2006/relationships/slide" Target="slide5.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12.xml"/><Relationship Id="rId4" Type="http://schemas.openxmlformats.org/officeDocument/2006/relationships/slide" Target="slid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 name="Freeform 1935"/>
          <p:cNvSpPr/>
          <p:nvPr/>
        </p:nvSpPr>
        <p:spPr>
          <a:xfrm>
            <a:off x="10673098" y="304112"/>
            <a:ext cx="139613" cy="65437"/>
          </a:xfrm>
          <a:custGeom>
            <a:avLst/>
            <a:gdLst/>
            <a:ahLst/>
            <a:cxnLst/>
            <a:rect l="0" t="0" r="0" b="0"/>
            <a:pathLst>
              <a:path w="139613" h="65437">
                <a:moveTo>
                  <a:pt x="69485" y="65437"/>
                </a:moveTo>
                <a:lnTo>
                  <a:pt x="139613" y="0"/>
                </a:lnTo>
                <a:lnTo>
                  <a:pt x="70450" y="0"/>
                </a:lnTo>
                <a:lnTo>
                  <a:pt x="0" y="65437"/>
                </a:lnTo>
                <a:lnTo>
                  <a:pt x="69485" y="65437"/>
                </a:lnTo>
                <a:close/>
                <a:moveTo>
                  <a:pt x="-4184647" y="6553888"/>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6" name="Freeform 1936"/>
          <p:cNvSpPr/>
          <p:nvPr/>
        </p:nvSpPr>
        <p:spPr>
          <a:xfrm>
            <a:off x="10607654" y="382635"/>
            <a:ext cx="203602" cy="47986"/>
          </a:xfrm>
          <a:custGeom>
            <a:avLst/>
            <a:gdLst/>
            <a:ahLst/>
            <a:cxnLst/>
            <a:rect l="0" t="0" r="0" b="0"/>
            <a:pathLst>
              <a:path w="203602" h="47986">
                <a:moveTo>
                  <a:pt x="152942" y="47986"/>
                </a:moveTo>
                <a:lnTo>
                  <a:pt x="203602" y="0"/>
                </a:lnTo>
                <a:lnTo>
                  <a:pt x="50980" y="0"/>
                </a:lnTo>
                <a:lnTo>
                  <a:pt x="0" y="47986"/>
                </a:lnTo>
                <a:lnTo>
                  <a:pt x="152942" y="47986"/>
                </a:lnTo>
                <a:close/>
                <a:moveTo>
                  <a:pt x="-4180275" y="647536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7" name="Freeform 1937"/>
          <p:cNvSpPr/>
          <p:nvPr/>
        </p:nvSpPr>
        <p:spPr>
          <a:xfrm>
            <a:off x="10585841" y="243039"/>
            <a:ext cx="247231" cy="245746"/>
          </a:xfrm>
          <a:custGeom>
            <a:avLst/>
            <a:gdLst/>
            <a:ahLst/>
            <a:cxnLst/>
            <a:rect l="0" t="0" r="0" b="0"/>
            <a:pathLst>
              <a:path w="247231" h="245746">
                <a:moveTo>
                  <a:pt x="0" y="245746"/>
                </a:moveTo>
                <a:lnTo>
                  <a:pt x="247231" y="245746"/>
                </a:lnTo>
                <a:lnTo>
                  <a:pt x="247231" y="0"/>
                </a:lnTo>
                <a:lnTo>
                  <a:pt x="0" y="0"/>
                </a:lnTo>
                <a:lnTo>
                  <a:pt x="0" y="245746"/>
                </a:lnTo>
                <a:close/>
                <a:moveTo>
                  <a:pt x="-4216626" y="6614961"/>
                </a:moveTo>
                <a:moveTo>
                  <a:pt x="14164" y="14191"/>
                </a:moveTo>
                <a:lnTo>
                  <a:pt x="233066" y="14191"/>
                </a:lnTo>
                <a:lnTo>
                  <a:pt x="233066" y="233491"/>
                </a:lnTo>
                <a:lnTo>
                  <a:pt x="14164" y="233491"/>
                </a:lnTo>
                <a:lnTo>
                  <a:pt x="14164" y="14191"/>
                </a:lnTo>
                <a:close/>
                <a:moveTo>
                  <a:pt x="-3985071"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8" name="Freeform 1938"/>
          <p:cNvSpPr/>
          <p:nvPr/>
        </p:nvSpPr>
        <p:spPr>
          <a:xfrm>
            <a:off x="11049761" y="243039"/>
            <a:ext cx="159974" cy="123600"/>
          </a:xfrm>
          <a:custGeom>
            <a:avLst/>
            <a:gdLst/>
            <a:ahLst/>
            <a:cxnLst/>
            <a:rect l="0" t="0" r="0" b="0"/>
            <a:pathLst>
              <a:path w="159974" h="123600">
                <a:moveTo>
                  <a:pt x="0" y="0"/>
                </a:moveTo>
                <a:lnTo>
                  <a:pt x="31160" y="0"/>
                </a:lnTo>
                <a:lnTo>
                  <a:pt x="31160" y="46917"/>
                </a:lnTo>
                <a:lnTo>
                  <a:pt x="128493" y="46917"/>
                </a:lnTo>
                <a:lnTo>
                  <a:pt x="128493" y="0"/>
                </a:lnTo>
                <a:lnTo>
                  <a:pt x="159974" y="0"/>
                </a:lnTo>
                <a:lnTo>
                  <a:pt x="159974" y="123600"/>
                </a:lnTo>
                <a:lnTo>
                  <a:pt x="128493" y="123600"/>
                </a:lnTo>
                <a:lnTo>
                  <a:pt x="128493" y="77008"/>
                </a:lnTo>
                <a:lnTo>
                  <a:pt x="31160" y="77008"/>
                </a:lnTo>
                <a:lnTo>
                  <a:pt x="31160" y="123600"/>
                </a:lnTo>
                <a:lnTo>
                  <a:pt x="0" y="123600"/>
                </a:lnTo>
                <a:lnTo>
                  <a:pt x="0" y="0"/>
                </a:lnTo>
                <a:close/>
                <a:moveTo>
                  <a:pt x="-4434800"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9" name="Freeform 1939"/>
          <p:cNvSpPr/>
          <p:nvPr/>
        </p:nvSpPr>
        <p:spPr>
          <a:xfrm>
            <a:off x="11227187" y="243039"/>
            <a:ext cx="161427" cy="123600"/>
          </a:xfrm>
          <a:custGeom>
            <a:avLst/>
            <a:gdLst/>
            <a:ahLst/>
            <a:cxnLst/>
            <a:rect l="0" t="0" r="0" b="0"/>
            <a:pathLst>
              <a:path w="161427" h="123600">
                <a:moveTo>
                  <a:pt x="161427" y="0"/>
                </a:moveTo>
                <a:lnTo>
                  <a:pt x="0" y="0"/>
                </a:lnTo>
                <a:lnTo>
                  <a:pt x="0" y="123600"/>
                </a:lnTo>
                <a:lnTo>
                  <a:pt x="161427" y="123600"/>
                </a:lnTo>
                <a:lnTo>
                  <a:pt x="161427" y="94156"/>
                </a:lnTo>
                <a:lnTo>
                  <a:pt x="30946" y="94156"/>
                </a:lnTo>
                <a:lnTo>
                  <a:pt x="30946" y="77008"/>
                </a:lnTo>
                <a:lnTo>
                  <a:pt x="154409" y="77008"/>
                </a:lnTo>
                <a:lnTo>
                  <a:pt x="154409" y="46917"/>
                </a:lnTo>
                <a:lnTo>
                  <a:pt x="30946" y="46917"/>
                </a:lnTo>
                <a:lnTo>
                  <a:pt x="30946" y="29767"/>
                </a:lnTo>
                <a:lnTo>
                  <a:pt x="161427" y="29767"/>
                </a:lnTo>
                <a:lnTo>
                  <a:pt x="161427" y="0"/>
                </a:lnTo>
                <a:close/>
                <a:moveTo>
                  <a:pt x="-4612226"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0" name="Freeform 1940"/>
          <p:cNvSpPr/>
          <p:nvPr/>
        </p:nvSpPr>
        <p:spPr>
          <a:xfrm>
            <a:off x="11403158" y="243039"/>
            <a:ext cx="161427" cy="123600"/>
          </a:xfrm>
          <a:custGeom>
            <a:avLst/>
            <a:gdLst/>
            <a:ahLst/>
            <a:cxnLst/>
            <a:rect l="0" t="0" r="0" b="0"/>
            <a:pathLst>
              <a:path w="161427" h="123600">
                <a:moveTo>
                  <a:pt x="125163" y="123600"/>
                </a:moveTo>
                <a:lnTo>
                  <a:pt x="31130" y="38180"/>
                </a:lnTo>
                <a:lnTo>
                  <a:pt x="31130" y="123600"/>
                </a:lnTo>
                <a:lnTo>
                  <a:pt x="0" y="123600"/>
                </a:lnTo>
                <a:lnTo>
                  <a:pt x="0" y="324"/>
                </a:lnTo>
                <a:lnTo>
                  <a:pt x="36906" y="324"/>
                </a:lnTo>
                <a:lnTo>
                  <a:pt x="130297" y="85097"/>
                </a:lnTo>
                <a:lnTo>
                  <a:pt x="130297" y="0"/>
                </a:lnTo>
                <a:lnTo>
                  <a:pt x="161427" y="0"/>
                </a:lnTo>
                <a:lnTo>
                  <a:pt x="161427" y="123600"/>
                </a:lnTo>
                <a:lnTo>
                  <a:pt x="125163" y="123600"/>
                </a:lnTo>
                <a:close/>
                <a:moveTo>
                  <a:pt x="-4911797"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1" name="Freeform 1941"/>
          <p:cNvSpPr/>
          <p:nvPr/>
        </p:nvSpPr>
        <p:spPr>
          <a:xfrm>
            <a:off x="11573312" y="243039"/>
            <a:ext cx="161426" cy="123600"/>
          </a:xfrm>
          <a:custGeom>
            <a:avLst/>
            <a:gdLst/>
            <a:ahLst/>
            <a:cxnLst/>
            <a:rect l="0" t="0" r="0" b="0"/>
            <a:pathLst>
              <a:path w="161426" h="123600">
                <a:moveTo>
                  <a:pt x="161426" y="0"/>
                </a:moveTo>
                <a:lnTo>
                  <a:pt x="161426" y="91891"/>
                </a:lnTo>
                <a:cubicBezTo>
                  <a:pt x="161426" y="109687"/>
                  <a:pt x="147361" y="123600"/>
                  <a:pt x="129461" y="123600"/>
                </a:cubicBezTo>
                <a:lnTo>
                  <a:pt x="31965" y="123600"/>
                </a:lnTo>
                <a:cubicBezTo>
                  <a:pt x="14383" y="123600"/>
                  <a:pt x="0" y="109687"/>
                  <a:pt x="0" y="91891"/>
                </a:cubicBezTo>
                <a:lnTo>
                  <a:pt x="0" y="0"/>
                </a:lnTo>
                <a:lnTo>
                  <a:pt x="31006" y="0"/>
                </a:lnTo>
                <a:lnTo>
                  <a:pt x="31006" y="83802"/>
                </a:lnTo>
                <a:cubicBezTo>
                  <a:pt x="31006" y="89302"/>
                  <a:pt x="35480" y="94156"/>
                  <a:pt x="41235" y="94156"/>
                </a:cubicBezTo>
                <a:lnTo>
                  <a:pt x="120190" y="94156"/>
                </a:lnTo>
                <a:cubicBezTo>
                  <a:pt x="125944" y="94156"/>
                  <a:pt x="130420" y="89302"/>
                  <a:pt x="130420" y="83802"/>
                </a:cubicBezTo>
                <a:lnTo>
                  <a:pt x="130420" y="0"/>
                </a:lnTo>
                <a:lnTo>
                  <a:pt x="161426" y="0"/>
                </a:lnTo>
                <a:close/>
                <a:moveTo>
                  <a:pt x="-4958351"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2" name="Freeform 1942"/>
          <p:cNvSpPr/>
          <p:nvPr/>
        </p:nvSpPr>
        <p:spPr>
          <a:xfrm>
            <a:off x="11747827" y="243039"/>
            <a:ext cx="162881" cy="123600"/>
          </a:xfrm>
          <a:custGeom>
            <a:avLst/>
            <a:gdLst/>
            <a:ahLst/>
            <a:cxnLst/>
            <a:rect l="0" t="0" r="0" b="0"/>
            <a:pathLst>
              <a:path w="162881" h="123600">
                <a:moveTo>
                  <a:pt x="124086" y="123600"/>
                </a:moveTo>
                <a:cubicBezTo>
                  <a:pt x="145567" y="123600"/>
                  <a:pt x="162881" y="106775"/>
                  <a:pt x="162881" y="85421"/>
                </a:cubicBezTo>
                <a:cubicBezTo>
                  <a:pt x="162881" y="64389"/>
                  <a:pt x="145567" y="46917"/>
                  <a:pt x="124086" y="46917"/>
                </a:cubicBezTo>
                <a:lnTo>
                  <a:pt x="39438" y="46917"/>
                </a:lnTo>
                <a:cubicBezTo>
                  <a:pt x="34628" y="46917"/>
                  <a:pt x="30460" y="43034"/>
                  <a:pt x="30460" y="38180"/>
                </a:cubicBezTo>
                <a:cubicBezTo>
                  <a:pt x="30460" y="33328"/>
                  <a:pt x="34628" y="29767"/>
                  <a:pt x="39438" y="29767"/>
                </a:cubicBezTo>
                <a:lnTo>
                  <a:pt x="158713" y="29767"/>
                </a:lnTo>
                <a:lnTo>
                  <a:pt x="158713" y="0"/>
                </a:lnTo>
                <a:lnTo>
                  <a:pt x="38796" y="0"/>
                </a:lnTo>
                <a:cubicBezTo>
                  <a:pt x="17314" y="0"/>
                  <a:pt x="0" y="17149"/>
                  <a:pt x="0" y="38504"/>
                </a:cubicBezTo>
                <a:cubicBezTo>
                  <a:pt x="0" y="59535"/>
                  <a:pt x="17314" y="77008"/>
                  <a:pt x="38796" y="77008"/>
                </a:cubicBezTo>
                <a:lnTo>
                  <a:pt x="123444" y="77008"/>
                </a:lnTo>
                <a:cubicBezTo>
                  <a:pt x="128574" y="77008"/>
                  <a:pt x="132422" y="80891"/>
                  <a:pt x="132422" y="85745"/>
                </a:cubicBezTo>
                <a:cubicBezTo>
                  <a:pt x="132422" y="90597"/>
                  <a:pt x="128574" y="94156"/>
                  <a:pt x="123444" y="94156"/>
                </a:cubicBezTo>
                <a:lnTo>
                  <a:pt x="2565" y="94156"/>
                </a:lnTo>
                <a:lnTo>
                  <a:pt x="2565" y="123600"/>
                </a:lnTo>
                <a:lnTo>
                  <a:pt x="124086" y="123600"/>
                </a:lnTo>
                <a:close/>
                <a:moveTo>
                  <a:pt x="-5256466"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3" name="Freeform 1943"/>
          <p:cNvSpPr/>
          <p:nvPr/>
        </p:nvSpPr>
        <p:spPr>
          <a:xfrm>
            <a:off x="10873792" y="243039"/>
            <a:ext cx="161427" cy="123600"/>
          </a:xfrm>
          <a:custGeom>
            <a:avLst/>
            <a:gdLst/>
            <a:ahLst/>
            <a:cxnLst/>
            <a:rect l="0" t="0" r="0" b="0"/>
            <a:pathLst>
              <a:path w="161427" h="123600">
                <a:moveTo>
                  <a:pt x="30994" y="46917"/>
                </a:moveTo>
                <a:lnTo>
                  <a:pt x="30994" y="29767"/>
                </a:lnTo>
                <a:lnTo>
                  <a:pt x="121394" y="29767"/>
                </a:lnTo>
                <a:cubicBezTo>
                  <a:pt x="126236" y="29767"/>
                  <a:pt x="130109" y="33652"/>
                  <a:pt x="130109" y="38504"/>
                </a:cubicBezTo>
                <a:cubicBezTo>
                  <a:pt x="130109" y="43358"/>
                  <a:pt x="126236" y="46917"/>
                  <a:pt x="121394" y="46917"/>
                </a:cubicBezTo>
                <a:lnTo>
                  <a:pt x="30994" y="46917"/>
                </a:lnTo>
                <a:close/>
                <a:moveTo>
                  <a:pt x="-4305748" y="6614961"/>
                </a:moveTo>
                <a:moveTo>
                  <a:pt x="30994" y="77008"/>
                </a:moveTo>
                <a:lnTo>
                  <a:pt x="30994" y="123600"/>
                </a:lnTo>
                <a:lnTo>
                  <a:pt x="0" y="123600"/>
                </a:lnTo>
                <a:lnTo>
                  <a:pt x="0" y="0"/>
                </a:lnTo>
                <a:lnTo>
                  <a:pt x="122362" y="0"/>
                </a:lnTo>
                <a:cubicBezTo>
                  <a:pt x="143993" y="0"/>
                  <a:pt x="161427" y="17149"/>
                  <a:pt x="161427" y="38504"/>
                </a:cubicBezTo>
                <a:cubicBezTo>
                  <a:pt x="161427" y="59535"/>
                  <a:pt x="143993" y="77008"/>
                  <a:pt x="122362" y="77008"/>
                </a:cubicBezTo>
                <a:lnTo>
                  <a:pt x="112676" y="77008"/>
                </a:lnTo>
                <a:lnTo>
                  <a:pt x="159812" y="123600"/>
                </a:lnTo>
                <a:lnTo>
                  <a:pt x="116227" y="123600"/>
                </a:lnTo>
                <a:lnTo>
                  <a:pt x="68767" y="77008"/>
                </a:lnTo>
                <a:lnTo>
                  <a:pt x="30994" y="77008"/>
                </a:lnTo>
                <a:close/>
                <a:moveTo>
                  <a:pt x="-4335839"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4" name="Freeform 1944"/>
          <p:cNvSpPr/>
          <p:nvPr/>
        </p:nvSpPr>
        <p:spPr>
          <a:xfrm>
            <a:off x="11656208" y="407355"/>
            <a:ext cx="107618" cy="81430"/>
          </a:xfrm>
          <a:custGeom>
            <a:avLst/>
            <a:gdLst/>
            <a:ahLst/>
            <a:cxnLst/>
            <a:rect l="0" t="0" r="0" b="0"/>
            <a:pathLst>
              <a:path w="107618" h="81430">
                <a:moveTo>
                  <a:pt x="8700" y="81430"/>
                </a:moveTo>
                <a:cubicBezTo>
                  <a:pt x="3543" y="79177"/>
                  <a:pt x="0" y="74028"/>
                  <a:pt x="0" y="68234"/>
                </a:cubicBezTo>
                <a:lnTo>
                  <a:pt x="0" y="14484"/>
                </a:lnTo>
                <a:cubicBezTo>
                  <a:pt x="0" y="6438"/>
                  <a:pt x="6444" y="0"/>
                  <a:pt x="14499" y="0"/>
                </a:cubicBezTo>
                <a:lnTo>
                  <a:pt x="107618" y="0"/>
                </a:lnTo>
                <a:lnTo>
                  <a:pt x="107618" y="15450"/>
                </a:lnTo>
                <a:lnTo>
                  <a:pt x="24487" y="15450"/>
                </a:lnTo>
                <a:cubicBezTo>
                  <a:pt x="20298" y="15450"/>
                  <a:pt x="17077" y="18990"/>
                  <a:pt x="17077" y="23174"/>
                </a:cubicBezTo>
                <a:lnTo>
                  <a:pt x="17077" y="59866"/>
                </a:lnTo>
                <a:cubicBezTo>
                  <a:pt x="17077" y="64050"/>
                  <a:pt x="20298" y="67591"/>
                  <a:pt x="24487" y="67591"/>
                </a:cubicBezTo>
                <a:lnTo>
                  <a:pt x="107618" y="67591"/>
                </a:lnTo>
                <a:lnTo>
                  <a:pt x="107618" y="81430"/>
                </a:lnTo>
                <a:lnTo>
                  <a:pt x="8700" y="81430"/>
                </a:lnTo>
                <a:close/>
                <a:moveTo>
                  <a:pt x="-5286993"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5" name="Freeform 1945"/>
          <p:cNvSpPr/>
          <p:nvPr/>
        </p:nvSpPr>
        <p:spPr>
          <a:xfrm>
            <a:off x="11795821" y="407355"/>
            <a:ext cx="111980" cy="81430"/>
          </a:xfrm>
          <a:custGeom>
            <a:avLst/>
            <a:gdLst/>
            <a:ahLst/>
            <a:cxnLst/>
            <a:rect l="0" t="0" r="0" b="0"/>
            <a:pathLst>
              <a:path w="111980" h="81430">
                <a:moveTo>
                  <a:pt x="1925" y="81430"/>
                </a:moveTo>
                <a:lnTo>
                  <a:pt x="1925" y="67591"/>
                </a:lnTo>
                <a:lnTo>
                  <a:pt x="86311" y="67591"/>
                </a:lnTo>
                <a:cubicBezTo>
                  <a:pt x="91124" y="67591"/>
                  <a:pt x="95616" y="64050"/>
                  <a:pt x="95616" y="58578"/>
                </a:cubicBezTo>
                <a:cubicBezTo>
                  <a:pt x="95616" y="53429"/>
                  <a:pt x="91444" y="49566"/>
                  <a:pt x="86311" y="49566"/>
                </a:cubicBezTo>
                <a:lnTo>
                  <a:pt x="25348" y="49566"/>
                </a:lnTo>
                <a:cubicBezTo>
                  <a:pt x="11230" y="49566"/>
                  <a:pt x="0" y="38301"/>
                  <a:pt x="0" y="24783"/>
                </a:cubicBezTo>
                <a:cubicBezTo>
                  <a:pt x="0" y="11265"/>
                  <a:pt x="11230" y="0"/>
                  <a:pt x="25348" y="0"/>
                </a:cubicBezTo>
                <a:lnTo>
                  <a:pt x="108771" y="0"/>
                </a:lnTo>
                <a:lnTo>
                  <a:pt x="108771" y="15771"/>
                </a:lnTo>
                <a:lnTo>
                  <a:pt x="25669" y="15771"/>
                </a:lnTo>
                <a:cubicBezTo>
                  <a:pt x="20856" y="15771"/>
                  <a:pt x="16364" y="19312"/>
                  <a:pt x="16364" y="24462"/>
                </a:cubicBezTo>
                <a:cubicBezTo>
                  <a:pt x="16364" y="29612"/>
                  <a:pt x="20856" y="33795"/>
                  <a:pt x="25669" y="33795"/>
                </a:cubicBezTo>
                <a:lnTo>
                  <a:pt x="86952" y="33795"/>
                </a:lnTo>
                <a:cubicBezTo>
                  <a:pt x="100750" y="33795"/>
                  <a:pt x="111980" y="45060"/>
                  <a:pt x="111980" y="58578"/>
                </a:cubicBezTo>
                <a:cubicBezTo>
                  <a:pt x="111980" y="68878"/>
                  <a:pt x="105242" y="77890"/>
                  <a:pt x="95936" y="81430"/>
                </a:cubicBezTo>
                <a:lnTo>
                  <a:pt x="1925" y="81430"/>
                </a:lnTo>
                <a:close/>
                <a:moveTo>
                  <a:pt x="-5426606"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6" name="Freeform 1946"/>
          <p:cNvSpPr/>
          <p:nvPr/>
        </p:nvSpPr>
        <p:spPr>
          <a:xfrm>
            <a:off x="11474419" y="407355"/>
            <a:ext cx="97437" cy="81430"/>
          </a:xfrm>
          <a:custGeom>
            <a:avLst/>
            <a:gdLst/>
            <a:ahLst/>
            <a:cxnLst/>
            <a:rect l="0" t="0" r="0" b="0"/>
            <a:pathLst>
              <a:path w="97437" h="81430">
                <a:moveTo>
                  <a:pt x="0" y="0"/>
                </a:moveTo>
                <a:lnTo>
                  <a:pt x="0" y="15450"/>
                </a:lnTo>
                <a:lnTo>
                  <a:pt x="40330" y="15771"/>
                </a:lnTo>
                <a:lnTo>
                  <a:pt x="40330" y="81430"/>
                </a:lnTo>
                <a:lnTo>
                  <a:pt x="57107" y="81430"/>
                </a:lnTo>
                <a:lnTo>
                  <a:pt x="57107" y="15771"/>
                </a:lnTo>
                <a:lnTo>
                  <a:pt x="97437" y="15771"/>
                </a:lnTo>
                <a:lnTo>
                  <a:pt x="97437" y="0"/>
                </a:lnTo>
                <a:lnTo>
                  <a:pt x="0" y="0"/>
                </a:lnTo>
                <a:close/>
                <a:moveTo>
                  <a:pt x="-5023774"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7" name="Freeform 1947"/>
          <p:cNvSpPr/>
          <p:nvPr/>
        </p:nvSpPr>
        <p:spPr>
          <a:xfrm>
            <a:off x="11602397" y="407355"/>
            <a:ext cx="17452" cy="81430"/>
          </a:xfrm>
          <a:custGeom>
            <a:avLst/>
            <a:gdLst/>
            <a:ahLst/>
            <a:cxnLst/>
            <a:rect l="0" t="0" r="0" b="0"/>
            <a:pathLst>
              <a:path w="17452" h="81430">
                <a:moveTo>
                  <a:pt x="0" y="0"/>
                </a:moveTo>
                <a:lnTo>
                  <a:pt x="17452" y="0"/>
                </a:lnTo>
                <a:lnTo>
                  <a:pt x="17452" y="81430"/>
                </a:lnTo>
                <a:lnTo>
                  <a:pt x="0" y="81430"/>
                </a:lnTo>
                <a:close/>
                <a:moveTo>
                  <a:pt x="-5151752"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8" name="Freeform 1948"/>
          <p:cNvSpPr/>
          <p:nvPr/>
        </p:nvSpPr>
        <p:spPr>
          <a:xfrm>
            <a:off x="11337714" y="407355"/>
            <a:ext cx="111980" cy="81430"/>
          </a:xfrm>
          <a:custGeom>
            <a:avLst/>
            <a:gdLst/>
            <a:ahLst/>
            <a:cxnLst/>
            <a:rect l="0" t="0" r="0" b="0"/>
            <a:pathLst>
              <a:path w="111980" h="81430">
                <a:moveTo>
                  <a:pt x="1930" y="81430"/>
                </a:moveTo>
                <a:lnTo>
                  <a:pt x="1930" y="67591"/>
                </a:lnTo>
                <a:lnTo>
                  <a:pt x="86560" y="67591"/>
                </a:lnTo>
                <a:cubicBezTo>
                  <a:pt x="91386" y="67591"/>
                  <a:pt x="95570" y="64050"/>
                  <a:pt x="95570" y="58578"/>
                </a:cubicBezTo>
                <a:cubicBezTo>
                  <a:pt x="95570" y="53429"/>
                  <a:pt x="91386" y="49566"/>
                  <a:pt x="86560" y="49566"/>
                </a:cubicBezTo>
                <a:lnTo>
                  <a:pt x="25099" y="49566"/>
                </a:lnTo>
                <a:cubicBezTo>
                  <a:pt x="11262" y="49566"/>
                  <a:pt x="0" y="38301"/>
                  <a:pt x="0" y="24783"/>
                </a:cubicBezTo>
                <a:cubicBezTo>
                  <a:pt x="0" y="11265"/>
                  <a:pt x="11262" y="0"/>
                  <a:pt x="25099" y="0"/>
                </a:cubicBezTo>
                <a:lnTo>
                  <a:pt x="109085" y="0"/>
                </a:lnTo>
                <a:lnTo>
                  <a:pt x="109085" y="15771"/>
                </a:lnTo>
                <a:lnTo>
                  <a:pt x="25742" y="15771"/>
                </a:lnTo>
                <a:cubicBezTo>
                  <a:pt x="20915" y="15771"/>
                  <a:pt x="16410" y="19312"/>
                  <a:pt x="16410" y="24462"/>
                </a:cubicBezTo>
                <a:cubicBezTo>
                  <a:pt x="16410" y="29612"/>
                  <a:pt x="20594" y="33795"/>
                  <a:pt x="25742" y="33795"/>
                </a:cubicBezTo>
                <a:lnTo>
                  <a:pt x="86882" y="33795"/>
                </a:lnTo>
                <a:cubicBezTo>
                  <a:pt x="101039" y="33795"/>
                  <a:pt x="111980" y="45060"/>
                  <a:pt x="111980" y="58578"/>
                </a:cubicBezTo>
                <a:cubicBezTo>
                  <a:pt x="111980" y="68878"/>
                  <a:pt x="105546" y="77890"/>
                  <a:pt x="95892" y="81430"/>
                </a:cubicBezTo>
                <a:lnTo>
                  <a:pt x="1930" y="81430"/>
                </a:lnTo>
                <a:close/>
                <a:moveTo>
                  <a:pt x="-4968499"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9" name="Freeform 1949"/>
          <p:cNvSpPr/>
          <p:nvPr/>
        </p:nvSpPr>
        <p:spPr>
          <a:xfrm>
            <a:off x="11286814" y="407355"/>
            <a:ext cx="17451" cy="81430"/>
          </a:xfrm>
          <a:custGeom>
            <a:avLst/>
            <a:gdLst/>
            <a:ahLst/>
            <a:cxnLst/>
            <a:rect l="0" t="0" r="0" b="0"/>
            <a:pathLst>
              <a:path w="17451" h="81430">
                <a:moveTo>
                  <a:pt x="0" y="0"/>
                </a:moveTo>
                <a:lnTo>
                  <a:pt x="17451" y="0"/>
                </a:lnTo>
                <a:lnTo>
                  <a:pt x="17451" y="81430"/>
                </a:lnTo>
                <a:lnTo>
                  <a:pt x="0" y="81430"/>
                </a:lnTo>
                <a:close/>
                <a:moveTo>
                  <a:pt x="-4836169"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0" name="Freeform 1950"/>
          <p:cNvSpPr/>
          <p:nvPr/>
        </p:nvSpPr>
        <p:spPr>
          <a:xfrm>
            <a:off x="10872337" y="407355"/>
            <a:ext cx="106164" cy="81430"/>
          </a:xfrm>
          <a:custGeom>
            <a:avLst/>
            <a:gdLst/>
            <a:ahLst/>
            <a:cxnLst/>
            <a:rect l="0" t="0" r="0" b="0"/>
            <a:pathLst>
              <a:path w="106164" h="81430">
                <a:moveTo>
                  <a:pt x="0" y="0"/>
                </a:moveTo>
                <a:lnTo>
                  <a:pt x="322" y="81430"/>
                </a:lnTo>
                <a:lnTo>
                  <a:pt x="106164" y="81430"/>
                </a:lnTo>
                <a:lnTo>
                  <a:pt x="106164" y="67591"/>
                </a:lnTo>
                <a:lnTo>
                  <a:pt x="17051" y="67591"/>
                </a:lnTo>
                <a:lnTo>
                  <a:pt x="17051" y="0"/>
                </a:lnTo>
                <a:lnTo>
                  <a:pt x="0" y="0"/>
                </a:lnTo>
                <a:close/>
                <a:moveTo>
                  <a:pt x="-4421692"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1" name="Freeform 1951"/>
          <p:cNvSpPr/>
          <p:nvPr/>
        </p:nvSpPr>
        <p:spPr>
          <a:xfrm>
            <a:off x="11000316" y="407355"/>
            <a:ext cx="106164" cy="81430"/>
          </a:xfrm>
          <a:custGeom>
            <a:avLst/>
            <a:gdLst/>
            <a:ahLst/>
            <a:cxnLst/>
            <a:rect l="0" t="0" r="0" b="0"/>
            <a:pathLst>
              <a:path w="106164" h="81430">
                <a:moveTo>
                  <a:pt x="8582" y="81430"/>
                </a:moveTo>
                <a:cubicBezTo>
                  <a:pt x="3497" y="79177"/>
                  <a:pt x="0" y="74028"/>
                  <a:pt x="0" y="68234"/>
                </a:cubicBezTo>
                <a:lnTo>
                  <a:pt x="0" y="14484"/>
                </a:lnTo>
                <a:cubicBezTo>
                  <a:pt x="0" y="6438"/>
                  <a:pt x="6357" y="0"/>
                  <a:pt x="14303" y="0"/>
                </a:cubicBezTo>
                <a:lnTo>
                  <a:pt x="33375" y="0"/>
                </a:lnTo>
                <a:lnTo>
                  <a:pt x="69293" y="0"/>
                </a:lnTo>
                <a:lnTo>
                  <a:pt x="92179" y="0"/>
                </a:lnTo>
                <a:cubicBezTo>
                  <a:pt x="99808" y="0"/>
                  <a:pt x="106164" y="6438"/>
                  <a:pt x="106164" y="14484"/>
                </a:cubicBezTo>
                <a:lnTo>
                  <a:pt x="106164" y="68234"/>
                </a:lnTo>
                <a:cubicBezTo>
                  <a:pt x="106164" y="74028"/>
                  <a:pt x="102985" y="79177"/>
                  <a:pt x="97900" y="81430"/>
                </a:cubicBezTo>
                <a:lnTo>
                  <a:pt x="8582" y="81430"/>
                </a:lnTo>
                <a:close/>
                <a:moveTo>
                  <a:pt x="-4631101" y="6450645"/>
                </a:moveTo>
                <a:moveTo>
                  <a:pt x="33375" y="15450"/>
                </a:moveTo>
                <a:lnTo>
                  <a:pt x="24157" y="15450"/>
                </a:lnTo>
                <a:cubicBezTo>
                  <a:pt x="20025" y="15450"/>
                  <a:pt x="16846" y="18990"/>
                  <a:pt x="16846" y="23174"/>
                </a:cubicBezTo>
                <a:lnTo>
                  <a:pt x="16846" y="59866"/>
                </a:lnTo>
                <a:cubicBezTo>
                  <a:pt x="16846" y="64050"/>
                  <a:pt x="20025" y="67591"/>
                  <a:pt x="24157" y="67591"/>
                </a:cubicBezTo>
                <a:lnTo>
                  <a:pt x="33375" y="67591"/>
                </a:lnTo>
                <a:lnTo>
                  <a:pt x="69611" y="67591"/>
                </a:lnTo>
                <a:lnTo>
                  <a:pt x="82325" y="67591"/>
                </a:lnTo>
                <a:cubicBezTo>
                  <a:pt x="86457" y="67591"/>
                  <a:pt x="89636" y="64050"/>
                  <a:pt x="89636" y="59866"/>
                </a:cubicBezTo>
                <a:lnTo>
                  <a:pt x="89636" y="23174"/>
                </a:lnTo>
                <a:cubicBezTo>
                  <a:pt x="89636" y="18990"/>
                  <a:pt x="86457" y="15450"/>
                  <a:pt x="82325" y="15450"/>
                </a:cubicBezTo>
                <a:lnTo>
                  <a:pt x="69611" y="15450"/>
                </a:lnTo>
                <a:lnTo>
                  <a:pt x="33375" y="15450"/>
                </a:lnTo>
                <a:close/>
                <a:moveTo>
                  <a:pt x="-4565121"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2" name="Freeform 1952"/>
          <p:cNvSpPr/>
          <p:nvPr/>
        </p:nvSpPr>
        <p:spPr>
          <a:xfrm>
            <a:off x="11138476" y="407355"/>
            <a:ext cx="109072" cy="81430"/>
          </a:xfrm>
          <a:custGeom>
            <a:avLst/>
            <a:gdLst/>
            <a:ahLst/>
            <a:cxnLst/>
            <a:rect l="0" t="0" r="0" b="0"/>
            <a:pathLst>
              <a:path w="109072" h="81430">
                <a:moveTo>
                  <a:pt x="37979" y="67591"/>
                </a:moveTo>
                <a:lnTo>
                  <a:pt x="55509" y="67591"/>
                </a:lnTo>
                <a:lnTo>
                  <a:pt x="84400" y="67591"/>
                </a:lnTo>
                <a:cubicBezTo>
                  <a:pt x="88620" y="67591"/>
                  <a:pt x="91867" y="64050"/>
                  <a:pt x="91867" y="59866"/>
                </a:cubicBezTo>
                <a:lnTo>
                  <a:pt x="91867" y="56004"/>
                </a:lnTo>
                <a:cubicBezTo>
                  <a:pt x="91867" y="51819"/>
                  <a:pt x="88620" y="48280"/>
                  <a:pt x="84400" y="48280"/>
                </a:cubicBezTo>
                <a:lnTo>
                  <a:pt x="42849" y="48280"/>
                </a:lnTo>
                <a:lnTo>
                  <a:pt x="42849" y="32509"/>
                </a:lnTo>
                <a:lnTo>
                  <a:pt x="94464" y="32509"/>
                </a:lnTo>
                <a:cubicBezTo>
                  <a:pt x="102254" y="32509"/>
                  <a:pt x="109072" y="39268"/>
                  <a:pt x="109072" y="47313"/>
                </a:cubicBezTo>
                <a:lnTo>
                  <a:pt x="109072" y="68234"/>
                </a:lnTo>
                <a:cubicBezTo>
                  <a:pt x="109072" y="74028"/>
                  <a:pt x="105500" y="79177"/>
                  <a:pt x="100307" y="81430"/>
                </a:cubicBezTo>
                <a:lnTo>
                  <a:pt x="8439" y="81430"/>
                </a:lnTo>
                <a:cubicBezTo>
                  <a:pt x="3247" y="79177"/>
                  <a:pt x="0" y="74028"/>
                  <a:pt x="0" y="68234"/>
                </a:cubicBezTo>
                <a:lnTo>
                  <a:pt x="0" y="14484"/>
                </a:lnTo>
                <a:cubicBezTo>
                  <a:pt x="0" y="6438"/>
                  <a:pt x="6492" y="0"/>
                  <a:pt x="14282" y="0"/>
                </a:cubicBezTo>
                <a:lnTo>
                  <a:pt x="108746" y="0"/>
                </a:lnTo>
                <a:lnTo>
                  <a:pt x="108746" y="15450"/>
                </a:lnTo>
                <a:lnTo>
                  <a:pt x="24346" y="15450"/>
                </a:lnTo>
                <a:cubicBezTo>
                  <a:pt x="20126" y="15450"/>
                  <a:pt x="16880" y="18990"/>
                  <a:pt x="16880" y="23174"/>
                </a:cubicBezTo>
                <a:lnTo>
                  <a:pt x="16880" y="59866"/>
                </a:lnTo>
                <a:cubicBezTo>
                  <a:pt x="16880" y="64050"/>
                  <a:pt x="20126" y="67591"/>
                  <a:pt x="24346" y="67591"/>
                </a:cubicBezTo>
                <a:lnTo>
                  <a:pt x="37979" y="67591"/>
                </a:lnTo>
                <a:close/>
                <a:moveTo>
                  <a:pt x="-4755422"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3" name="Freeform 1953"/>
          <p:cNvSpPr/>
          <p:nvPr/>
        </p:nvSpPr>
        <p:spPr>
          <a:xfrm>
            <a:off x="-2" y="3624653"/>
            <a:ext cx="12191998" cy="3233348"/>
          </a:xfrm>
          <a:custGeom>
            <a:avLst/>
            <a:gdLst/>
            <a:ahLst/>
            <a:cxnLst/>
            <a:rect l="0" t="0" r="0" b="0"/>
            <a:pathLst>
              <a:path w="12191998" h="3233347">
                <a:moveTo>
                  <a:pt x="0" y="0"/>
                </a:moveTo>
                <a:lnTo>
                  <a:pt x="12191998" y="0"/>
                </a:lnTo>
                <a:lnTo>
                  <a:pt x="12191998" y="3233347"/>
                </a:lnTo>
                <a:lnTo>
                  <a:pt x="0" y="3233347"/>
                </a:lnTo>
                <a:close/>
                <a:moveTo>
                  <a:pt x="3233347" y="3233347"/>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ctr" defTabSz="914400" rtl="0" eaLnBrk="1" fontAlgn="auto" latinLnBrk="0" hangingPunct="1">
              <a:lnSpc>
                <a:spcPct val="100000"/>
              </a:lnSpc>
              <a:spcBef>
                <a:spcPts val="0"/>
              </a:spcBef>
              <a:spcAft>
                <a:spcPts val="0"/>
              </a:spcAft>
              <a:buClr>
                <a:srgbClr val="167D86"/>
              </a:buClr>
              <a:buSzTx/>
              <a:buFontTx/>
              <a:buNone/>
              <a:tabLst/>
              <a:defRPr/>
            </a:pPr>
            <a:endParaRPr kumimoji="0" lang="de-DE" sz="18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DB Head"/>
              <a:ea typeface="+mn-ea"/>
              <a:cs typeface="+mn-cs"/>
            </a:endParaRPr>
          </a:p>
        </p:txBody>
      </p:sp>
      <p:sp>
        <p:nvSpPr>
          <p:cNvPr id="1954" name="Freeform 1954"/>
          <p:cNvSpPr/>
          <p:nvPr/>
        </p:nvSpPr>
        <p:spPr>
          <a:xfrm flipV="1">
            <a:off x="0" y="3624653"/>
            <a:ext cx="12191999" cy="3233348"/>
          </a:xfrm>
          <a:custGeom>
            <a:avLst/>
            <a:gdLst/>
            <a:ahLst/>
            <a:cxnLst/>
            <a:rect l="0" t="0" r="0" b="0"/>
            <a:pathLst>
              <a:path w="12191999" h="3233348">
                <a:moveTo>
                  <a:pt x="0" y="3233348"/>
                </a:moveTo>
                <a:lnTo>
                  <a:pt x="12191999" y="3233348"/>
                </a:lnTo>
                <a:lnTo>
                  <a:pt x="12191999" y="0"/>
                </a:lnTo>
                <a:lnTo>
                  <a:pt x="0" y="0"/>
                </a:lnTo>
                <a:close/>
                <a:moveTo>
                  <a:pt x="0" y="3233348"/>
                </a:moveTo>
              </a:path>
            </a:pathLst>
          </a:custGeom>
          <a:noFill/>
          <a:ln w="9525" cap="flat" cmpd="sng">
            <a:solidFill>
              <a:srgbClr val="FFFFFF">
                <a:alpha val="100000"/>
              </a:srgbClr>
            </a:solidFill>
            <a:round/>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6" name="Freeform 1956"/>
          <p:cNvSpPr/>
          <p:nvPr/>
        </p:nvSpPr>
        <p:spPr>
          <a:xfrm>
            <a:off x="10673098" y="304112"/>
            <a:ext cx="139613" cy="65437"/>
          </a:xfrm>
          <a:custGeom>
            <a:avLst/>
            <a:gdLst/>
            <a:ahLst/>
            <a:cxnLst/>
            <a:rect l="0" t="0" r="0" b="0"/>
            <a:pathLst>
              <a:path w="139613" h="65437">
                <a:moveTo>
                  <a:pt x="69485" y="65437"/>
                </a:moveTo>
                <a:lnTo>
                  <a:pt x="139613" y="0"/>
                </a:lnTo>
                <a:lnTo>
                  <a:pt x="70450" y="0"/>
                </a:lnTo>
                <a:lnTo>
                  <a:pt x="0" y="65437"/>
                </a:lnTo>
                <a:lnTo>
                  <a:pt x="69485" y="65437"/>
                </a:lnTo>
                <a:close/>
                <a:moveTo>
                  <a:pt x="-4184647" y="6553888"/>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7" name="Freeform 1957"/>
          <p:cNvSpPr/>
          <p:nvPr/>
        </p:nvSpPr>
        <p:spPr>
          <a:xfrm>
            <a:off x="10607654" y="382635"/>
            <a:ext cx="203602" cy="47986"/>
          </a:xfrm>
          <a:custGeom>
            <a:avLst/>
            <a:gdLst/>
            <a:ahLst/>
            <a:cxnLst/>
            <a:rect l="0" t="0" r="0" b="0"/>
            <a:pathLst>
              <a:path w="203602" h="47986">
                <a:moveTo>
                  <a:pt x="152942" y="47986"/>
                </a:moveTo>
                <a:lnTo>
                  <a:pt x="203602" y="0"/>
                </a:lnTo>
                <a:lnTo>
                  <a:pt x="50980" y="0"/>
                </a:lnTo>
                <a:lnTo>
                  <a:pt x="0" y="47986"/>
                </a:lnTo>
                <a:lnTo>
                  <a:pt x="152942" y="47986"/>
                </a:lnTo>
                <a:close/>
                <a:moveTo>
                  <a:pt x="-4180275" y="647536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8" name="Freeform 1958"/>
          <p:cNvSpPr/>
          <p:nvPr/>
        </p:nvSpPr>
        <p:spPr>
          <a:xfrm>
            <a:off x="10585841" y="243039"/>
            <a:ext cx="247231" cy="245746"/>
          </a:xfrm>
          <a:custGeom>
            <a:avLst/>
            <a:gdLst/>
            <a:ahLst/>
            <a:cxnLst/>
            <a:rect l="0" t="0" r="0" b="0"/>
            <a:pathLst>
              <a:path w="247231" h="245746">
                <a:moveTo>
                  <a:pt x="0" y="245746"/>
                </a:moveTo>
                <a:lnTo>
                  <a:pt x="247231" y="245746"/>
                </a:lnTo>
                <a:lnTo>
                  <a:pt x="247231" y="0"/>
                </a:lnTo>
                <a:lnTo>
                  <a:pt x="0" y="0"/>
                </a:lnTo>
                <a:lnTo>
                  <a:pt x="0" y="245746"/>
                </a:lnTo>
                <a:close/>
                <a:moveTo>
                  <a:pt x="-4216626" y="6614961"/>
                </a:moveTo>
                <a:moveTo>
                  <a:pt x="14164" y="14191"/>
                </a:moveTo>
                <a:lnTo>
                  <a:pt x="233066" y="14191"/>
                </a:lnTo>
                <a:lnTo>
                  <a:pt x="233066" y="233491"/>
                </a:lnTo>
                <a:lnTo>
                  <a:pt x="14164" y="233491"/>
                </a:lnTo>
                <a:lnTo>
                  <a:pt x="14164" y="14191"/>
                </a:lnTo>
                <a:close/>
                <a:moveTo>
                  <a:pt x="-3985071"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9" name="Freeform 1959"/>
          <p:cNvSpPr/>
          <p:nvPr/>
        </p:nvSpPr>
        <p:spPr>
          <a:xfrm>
            <a:off x="11049761" y="243039"/>
            <a:ext cx="159974" cy="123600"/>
          </a:xfrm>
          <a:custGeom>
            <a:avLst/>
            <a:gdLst/>
            <a:ahLst/>
            <a:cxnLst/>
            <a:rect l="0" t="0" r="0" b="0"/>
            <a:pathLst>
              <a:path w="159974" h="123600">
                <a:moveTo>
                  <a:pt x="0" y="0"/>
                </a:moveTo>
                <a:lnTo>
                  <a:pt x="31160" y="0"/>
                </a:lnTo>
                <a:lnTo>
                  <a:pt x="31160" y="46917"/>
                </a:lnTo>
                <a:lnTo>
                  <a:pt x="128493" y="46917"/>
                </a:lnTo>
                <a:lnTo>
                  <a:pt x="128493" y="0"/>
                </a:lnTo>
                <a:lnTo>
                  <a:pt x="159974" y="0"/>
                </a:lnTo>
                <a:lnTo>
                  <a:pt x="159974" y="123600"/>
                </a:lnTo>
                <a:lnTo>
                  <a:pt x="128493" y="123600"/>
                </a:lnTo>
                <a:lnTo>
                  <a:pt x="128493" y="77008"/>
                </a:lnTo>
                <a:lnTo>
                  <a:pt x="31160" y="77008"/>
                </a:lnTo>
                <a:lnTo>
                  <a:pt x="31160" y="123600"/>
                </a:lnTo>
                <a:lnTo>
                  <a:pt x="0" y="123600"/>
                </a:lnTo>
                <a:lnTo>
                  <a:pt x="0" y="0"/>
                </a:lnTo>
                <a:close/>
                <a:moveTo>
                  <a:pt x="-4434800"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0" name="Freeform 1960"/>
          <p:cNvSpPr/>
          <p:nvPr/>
        </p:nvSpPr>
        <p:spPr>
          <a:xfrm>
            <a:off x="11227187" y="243039"/>
            <a:ext cx="161427" cy="123600"/>
          </a:xfrm>
          <a:custGeom>
            <a:avLst/>
            <a:gdLst/>
            <a:ahLst/>
            <a:cxnLst/>
            <a:rect l="0" t="0" r="0" b="0"/>
            <a:pathLst>
              <a:path w="161427" h="123600">
                <a:moveTo>
                  <a:pt x="161427" y="0"/>
                </a:moveTo>
                <a:lnTo>
                  <a:pt x="0" y="0"/>
                </a:lnTo>
                <a:lnTo>
                  <a:pt x="0" y="123600"/>
                </a:lnTo>
                <a:lnTo>
                  <a:pt x="161427" y="123600"/>
                </a:lnTo>
                <a:lnTo>
                  <a:pt x="161427" y="94156"/>
                </a:lnTo>
                <a:lnTo>
                  <a:pt x="30946" y="94156"/>
                </a:lnTo>
                <a:lnTo>
                  <a:pt x="30946" y="77008"/>
                </a:lnTo>
                <a:lnTo>
                  <a:pt x="154409" y="77008"/>
                </a:lnTo>
                <a:lnTo>
                  <a:pt x="154409" y="46917"/>
                </a:lnTo>
                <a:lnTo>
                  <a:pt x="30946" y="46917"/>
                </a:lnTo>
                <a:lnTo>
                  <a:pt x="30946" y="29767"/>
                </a:lnTo>
                <a:lnTo>
                  <a:pt x="161427" y="29767"/>
                </a:lnTo>
                <a:lnTo>
                  <a:pt x="161427" y="0"/>
                </a:lnTo>
                <a:close/>
                <a:moveTo>
                  <a:pt x="-4612226"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1" name="Freeform 1961"/>
          <p:cNvSpPr/>
          <p:nvPr/>
        </p:nvSpPr>
        <p:spPr>
          <a:xfrm>
            <a:off x="11403158" y="243039"/>
            <a:ext cx="161427" cy="123600"/>
          </a:xfrm>
          <a:custGeom>
            <a:avLst/>
            <a:gdLst/>
            <a:ahLst/>
            <a:cxnLst/>
            <a:rect l="0" t="0" r="0" b="0"/>
            <a:pathLst>
              <a:path w="161427" h="123600">
                <a:moveTo>
                  <a:pt x="125163" y="123600"/>
                </a:moveTo>
                <a:lnTo>
                  <a:pt x="31130" y="38180"/>
                </a:lnTo>
                <a:lnTo>
                  <a:pt x="31130" y="123600"/>
                </a:lnTo>
                <a:lnTo>
                  <a:pt x="0" y="123600"/>
                </a:lnTo>
                <a:lnTo>
                  <a:pt x="0" y="324"/>
                </a:lnTo>
                <a:lnTo>
                  <a:pt x="36906" y="324"/>
                </a:lnTo>
                <a:lnTo>
                  <a:pt x="130297" y="85097"/>
                </a:lnTo>
                <a:lnTo>
                  <a:pt x="130297" y="0"/>
                </a:lnTo>
                <a:lnTo>
                  <a:pt x="161427" y="0"/>
                </a:lnTo>
                <a:lnTo>
                  <a:pt x="161427" y="123600"/>
                </a:lnTo>
                <a:lnTo>
                  <a:pt x="125163" y="123600"/>
                </a:lnTo>
                <a:close/>
                <a:moveTo>
                  <a:pt x="-4911797"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2" name="Freeform 1962"/>
          <p:cNvSpPr/>
          <p:nvPr/>
        </p:nvSpPr>
        <p:spPr>
          <a:xfrm>
            <a:off x="11573312" y="243039"/>
            <a:ext cx="161426" cy="123600"/>
          </a:xfrm>
          <a:custGeom>
            <a:avLst/>
            <a:gdLst/>
            <a:ahLst/>
            <a:cxnLst/>
            <a:rect l="0" t="0" r="0" b="0"/>
            <a:pathLst>
              <a:path w="161426" h="123600">
                <a:moveTo>
                  <a:pt x="161426" y="0"/>
                </a:moveTo>
                <a:lnTo>
                  <a:pt x="161426" y="91891"/>
                </a:lnTo>
                <a:cubicBezTo>
                  <a:pt x="161426" y="109687"/>
                  <a:pt x="147361" y="123600"/>
                  <a:pt x="129461" y="123600"/>
                </a:cubicBezTo>
                <a:lnTo>
                  <a:pt x="31965" y="123600"/>
                </a:lnTo>
                <a:cubicBezTo>
                  <a:pt x="14383" y="123600"/>
                  <a:pt x="0" y="109687"/>
                  <a:pt x="0" y="91891"/>
                </a:cubicBezTo>
                <a:lnTo>
                  <a:pt x="0" y="0"/>
                </a:lnTo>
                <a:lnTo>
                  <a:pt x="31006" y="0"/>
                </a:lnTo>
                <a:lnTo>
                  <a:pt x="31006" y="83802"/>
                </a:lnTo>
                <a:cubicBezTo>
                  <a:pt x="31006" y="89302"/>
                  <a:pt x="35480" y="94156"/>
                  <a:pt x="41235" y="94156"/>
                </a:cubicBezTo>
                <a:lnTo>
                  <a:pt x="120190" y="94156"/>
                </a:lnTo>
                <a:cubicBezTo>
                  <a:pt x="125944" y="94156"/>
                  <a:pt x="130420" y="89302"/>
                  <a:pt x="130420" y="83802"/>
                </a:cubicBezTo>
                <a:lnTo>
                  <a:pt x="130420" y="0"/>
                </a:lnTo>
                <a:lnTo>
                  <a:pt x="161426" y="0"/>
                </a:lnTo>
                <a:close/>
                <a:moveTo>
                  <a:pt x="-4958351"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3" name="Freeform 1963"/>
          <p:cNvSpPr/>
          <p:nvPr/>
        </p:nvSpPr>
        <p:spPr>
          <a:xfrm>
            <a:off x="11747827" y="243039"/>
            <a:ext cx="162881" cy="123600"/>
          </a:xfrm>
          <a:custGeom>
            <a:avLst/>
            <a:gdLst/>
            <a:ahLst/>
            <a:cxnLst/>
            <a:rect l="0" t="0" r="0" b="0"/>
            <a:pathLst>
              <a:path w="162881" h="123600">
                <a:moveTo>
                  <a:pt x="124086" y="123600"/>
                </a:moveTo>
                <a:cubicBezTo>
                  <a:pt x="145567" y="123600"/>
                  <a:pt x="162881" y="106775"/>
                  <a:pt x="162881" y="85421"/>
                </a:cubicBezTo>
                <a:cubicBezTo>
                  <a:pt x="162881" y="64389"/>
                  <a:pt x="145567" y="46917"/>
                  <a:pt x="124086" y="46917"/>
                </a:cubicBezTo>
                <a:lnTo>
                  <a:pt x="39438" y="46917"/>
                </a:lnTo>
                <a:cubicBezTo>
                  <a:pt x="34628" y="46917"/>
                  <a:pt x="30460" y="43034"/>
                  <a:pt x="30460" y="38180"/>
                </a:cubicBezTo>
                <a:cubicBezTo>
                  <a:pt x="30460" y="33328"/>
                  <a:pt x="34628" y="29767"/>
                  <a:pt x="39438" y="29767"/>
                </a:cubicBezTo>
                <a:lnTo>
                  <a:pt x="158713" y="29767"/>
                </a:lnTo>
                <a:lnTo>
                  <a:pt x="158713" y="0"/>
                </a:lnTo>
                <a:lnTo>
                  <a:pt x="38796" y="0"/>
                </a:lnTo>
                <a:cubicBezTo>
                  <a:pt x="17314" y="0"/>
                  <a:pt x="0" y="17149"/>
                  <a:pt x="0" y="38504"/>
                </a:cubicBezTo>
                <a:cubicBezTo>
                  <a:pt x="0" y="59535"/>
                  <a:pt x="17314" y="77008"/>
                  <a:pt x="38796" y="77008"/>
                </a:cubicBezTo>
                <a:lnTo>
                  <a:pt x="123444" y="77008"/>
                </a:lnTo>
                <a:cubicBezTo>
                  <a:pt x="128574" y="77008"/>
                  <a:pt x="132422" y="80891"/>
                  <a:pt x="132422" y="85745"/>
                </a:cubicBezTo>
                <a:cubicBezTo>
                  <a:pt x="132422" y="90597"/>
                  <a:pt x="128574" y="94156"/>
                  <a:pt x="123444" y="94156"/>
                </a:cubicBezTo>
                <a:lnTo>
                  <a:pt x="2565" y="94156"/>
                </a:lnTo>
                <a:lnTo>
                  <a:pt x="2565" y="123600"/>
                </a:lnTo>
                <a:lnTo>
                  <a:pt x="124086" y="123600"/>
                </a:lnTo>
                <a:close/>
                <a:moveTo>
                  <a:pt x="-5256466"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4" name="Freeform 1964"/>
          <p:cNvSpPr/>
          <p:nvPr/>
        </p:nvSpPr>
        <p:spPr>
          <a:xfrm>
            <a:off x="10873792" y="243039"/>
            <a:ext cx="161427" cy="123600"/>
          </a:xfrm>
          <a:custGeom>
            <a:avLst/>
            <a:gdLst/>
            <a:ahLst/>
            <a:cxnLst/>
            <a:rect l="0" t="0" r="0" b="0"/>
            <a:pathLst>
              <a:path w="161427" h="123600">
                <a:moveTo>
                  <a:pt x="30994" y="46917"/>
                </a:moveTo>
                <a:lnTo>
                  <a:pt x="30994" y="29767"/>
                </a:lnTo>
                <a:lnTo>
                  <a:pt x="121394" y="29767"/>
                </a:lnTo>
                <a:cubicBezTo>
                  <a:pt x="126236" y="29767"/>
                  <a:pt x="130109" y="33652"/>
                  <a:pt x="130109" y="38504"/>
                </a:cubicBezTo>
                <a:cubicBezTo>
                  <a:pt x="130109" y="43358"/>
                  <a:pt x="126236" y="46917"/>
                  <a:pt x="121394" y="46917"/>
                </a:cubicBezTo>
                <a:lnTo>
                  <a:pt x="30994" y="46917"/>
                </a:lnTo>
                <a:close/>
                <a:moveTo>
                  <a:pt x="-4305748" y="6614961"/>
                </a:moveTo>
                <a:moveTo>
                  <a:pt x="30994" y="77008"/>
                </a:moveTo>
                <a:lnTo>
                  <a:pt x="30994" y="123600"/>
                </a:lnTo>
                <a:lnTo>
                  <a:pt x="0" y="123600"/>
                </a:lnTo>
                <a:lnTo>
                  <a:pt x="0" y="0"/>
                </a:lnTo>
                <a:lnTo>
                  <a:pt x="122362" y="0"/>
                </a:lnTo>
                <a:cubicBezTo>
                  <a:pt x="143993" y="0"/>
                  <a:pt x="161427" y="17149"/>
                  <a:pt x="161427" y="38504"/>
                </a:cubicBezTo>
                <a:cubicBezTo>
                  <a:pt x="161427" y="59535"/>
                  <a:pt x="143993" y="77008"/>
                  <a:pt x="122362" y="77008"/>
                </a:cubicBezTo>
                <a:lnTo>
                  <a:pt x="112676" y="77008"/>
                </a:lnTo>
                <a:lnTo>
                  <a:pt x="159812" y="123600"/>
                </a:lnTo>
                <a:lnTo>
                  <a:pt x="116227" y="123600"/>
                </a:lnTo>
                <a:lnTo>
                  <a:pt x="68767" y="77008"/>
                </a:lnTo>
                <a:lnTo>
                  <a:pt x="30994" y="77008"/>
                </a:lnTo>
                <a:close/>
                <a:moveTo>
                  <a:pt x="-4335839"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5" name="Freeform 1965"/>
          <p:cNvSpPr/>
          <p:nvPr/>
        </p:nvSpPr>
        <p:spPr>
          <a:xfrm>
            <a:off x="11656208" y="407355"/>
            <a:ext cx="107618" cy="81430"/>
          </a:xfrm>
          <a:custGeom>
            <a:avLst/>
            <a:gdLst/>
            <a:ahLst/>
            <a:cxnLst/>
            <a:rect l="0" t="0" r="0" b="0"/>
            <a:pathLst>
              <a:path w="107618" h="81430">
                <a:moveTo>
                  <a:pt x="8700" y="81430"/>
                </a:moveTo>
                <a:cubicBezTo>
                  <a:pt x="3543" y="79177"/>
                  <a:pt x="0" y="74028"/>
                  <a:pt x="0" y="68234"/>
                </a:cubicBezTo>
                <a:lnTo>
                  <a:pt x="0" y="14484"/>
                </a:lnTo>
                <a:cubicBezTo>
                  <a:pt x="0" y="6438"/>
                  <a:pt x="6444" y="0"/>
                  <a:pt x="14499" y="0"/>
                </a:cubicBezTo>
                <a:lnTo>
                  <a:pt x="107618" y="0"/>
                </a:lnTo>
                <a:lnTo>
                  <a:pt x="107618" y="15450"/>
                </a:lnTo>
                <a:lnTo>
                  <a:pt x="24487" y="15450"/>
                </a:lnTo>
                <a:cubicBezTo>
                  <a:pt x="20298" y="15450"/>
                  <a:pt x="17077" y="18990"/>
                  <a:pt x="17077" y="23174"/>
                </a:cubicBezTo>
                <a:lnTo>
                  <a:pt x="17077" y="59866"/>
                </a:lnTo>
                <a:cubicBezTo>
                  <a:pt x="17077" y="64050"/>
                  <a:pt x="20298" y="67591"/>
                  <a:pt x="24487" y="67591"/>
                </a:cubicBezTo>
                <a:lnTo>
                  <a:pt x="107618" y="67591"/>
                </a:lnTo>
                <a:lnTo>
                  <a:pt x="107618" y="81430"/>
                </a:lnTo>
                <a:lnTo>
                  <a:pt x="8700" y="81430"/>
                </a:lnTo>
                <a:close/>
                <a:moveTo>
                  <a:pt x="-5286993"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6" name="Freeform 1966"/>
          <p:cNvSpPr/>
          <p:nvPr/>
        </p:nvSpPr>
        <p:spPr>
          <a:xfrm>
            <a:off x="11795821" y="407355"/>
            <a:ext cx="111980" cy="81430"/>
          </a:xfrm>
          <a:custGeom>
            <a:avLst/>
            <a:gdLst/>
            <a:ahLst/>
            <a:cxnLst/>
            <a:rect l="0" t="0" r="0" b="0"/>
            <a:pathLst>
              <a:path w="111980" h="81430">
                <a:moveTo>
                  <a:pt x="1925" y="81430"/>
                </a:moveTo>
                <a:lnTo>
                  <a:pt x="1925" y="67591"/>
                </a:lnTo>
                <a:lnTo>
                  <a:pt x="86311" y="67591"/>
                </a:lnTo>
                <a:cubicBezTo>
                  <a:pt x="91124" y="67591"/>
                  <a:pt x="95616" y="64050"/>
                  <a:pt x="95616" y="58578"/>
                </a:cubicBezTo>
                <a:cubicBezTo>
                  <a:pt x="95616" y="53429"/>
                  <a:pt x="91444" y="49566"/>
                  <a:pt x="86311" y="49566"/>
                </a:cubicBezTo>
                <a:lnTo>
                  <a:pt x="25348" y="49566"/>
                </a:lnTo>
                <a:cubicBezTo>
                  <a:pt x="11230" y="49566"/>
                  <a:pt x="0" y="38301"/>
                  <a:pt x="0" y="24783"/>
                </a:cubicBezTo>
                <a:cubicBezTo>
                  <a:pt x="0" y="11265"/>
                  <a:pt x="11230" y="0"/>
                  <a:pt x="25348" y="0"/>
                </a:cubicBezTo>
                <a:lnTo>
                  <a:pt x="108771" y="0"/>
                </a:lnTo>
                <a:lnTo>
                  <a:pt x="108771" y="15771"/>
                </a:lnTo>
                <a:lnTo>
                  <a:pt x="25669" y="15771"/>
                </a:lnTo>
                <a:cubicBezTo>
                  <a:pt x="20856" y="15771"/>
                  <a:pt x="16364" y="19312"/>
                  <a:pt x="16364" y="24462"/>
                </a:cubicBezTo>
                <a:cubicBezTo>
                  <a:pt x="16364" y="29612"/>
                  <a:pt x="20856" y="33795"/>
                  <a:pt x="25669" y="33795"/>
                </a:cubicBezTo>
                <a:lnTo>
                  <a:pt x="86952" y="33795"/>
                </a:lnTo>
                <a:cubicBezTo>
                  <a:pt x="100750" y="33795"/>
                  <a:pt x="111980" y="45060"/>
                  <a:pt x="111980" y="58578"/>
                </a:cubicBezTo>
                <a:cubicBezTo>
                  <a:pt x="111980" y="68878"/>
                  <a:pt x="105242" y="77890"/>
                  <a:pt x="95936" y="81430"/>
                </a:cubicBezTo>
                <a:lnTo>
                  <a:pt x="1925" y="81430"/>
                </a:lnTo>
                <a:close/>
                <a:moveTo>
                  <a:pt x="-5426606"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7" name="Freeform 1967"/>
          <p:cNvSpPr/>
          <p:nvPr/>
        </p:nvSpPr>
        <p:spPr>
          <a:xfrm>
            <a:off x="11474419" y="407355"/>
            <a:ext cx="97437" cy="81430"/>
          </a:xfrm>
          <a:custGeom>
            <a:avLst/>
            <a:gdLst/>
            <a:ahLst/>
            <a:cxnLst/>
            <a:rect l="0" t="0" r="0" b="0"/>
            <a:pathLst>
              <a:path w="97437" h="81430">
                <a:moveTo>
                  <a:pt x="0" y="0"/>
                </a:moveTo>
                <a:lnTo>
                  <a:pt x="0" y="15450"/>
                </a:lnTo>
                <a:lnTo>
                  <a:pt x="40330" y="15771"/>
                </a:lnTo>
                <a:lnTo>
                  <a:pt x="40330" y="81430"/>
                </a:lnTo>
                <a:lnTo>
                  <a:pt x="57107" y="81430"/>
                </a:lnTo>
                <a:lnTo>
                  <a:pt x="57107" y="15771"/>
                </a:lnTo>
                <a:lnTo>
                  <a:pt x="97437" y="15771"/>
                </a:lnTo>
                <a:lnTo>
                  <a:pt x="97437" y="0"/>
                </a:lnTo>
                <a:lnTo>
                  <a:pt x="0" y="0"/>
                </a:lnTo>
                <a:close/>
                <a:moveTo>
                  <a:pt x="-5023774"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8" name="Freeform 1968"/>
          <p:cNvSpPr/>
          <p:nvPr/>
        </p:nvSpPr>
        <p:spPr>
          <a:xfrm>
            <a:off x="11602397" y="407355"/>
            <a:ext cx="17452" cy="81430"/>
          </a:xfrm>
          <a:custGeom>
            <a:avLst/>
            <a:gdLst/>
            <a:ahLst/>
            <a:cxnLst/>
            <a:rect l="0" t="0" r="0" b="0"/>
            <a:pathLst>
              <a:path w="17452" h="81430">
                <a:moveTo>
                  <a:pt x="0" y="0"/>
                </a:moveTo>
                <a:lnTo>
                  <a:pt x="17452" y="0"/>
                </a:lnTo>
                <a:lnTo>
                  <a:pt x="17452" y="81430"/>
                </a:lnTo>
                <a:lnTo>
                  <a:pt x="0" y="81430"/>
                </a:lnTo>
                <a:close/>
                <a:moveTo>
                  <a:pt x="-5151752"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9" name="Freeform 1969"/>
          <p:cNvSpPr/>
          <p:nvPr/>
        </p:nvSpPr>
        <p:spPr>
          <a:xfrm>
            <a:off x="11337714" y="407355"/>
            <a:ext cx="111980" cy="81430"/>
          </a:xfrm>
          <a:custGeom>
            <a:avLst/>
            <a:gdLst/>
            <a:ahLst/>
            <a:cxnLst/>
            <a:rect l="0" t="0" r="0" b="0"/>
            <a:pathLst>
              <a:path w="111980" h="81430">
                <a:moveTo>
                  <a:pt x="1930" y="81430"/>
                </a:moveTo>
                <a:lnTo>
                  <a:pt x="1930" y="67591"/>
                </a:lnTo>
                <a:lnTo>
                  <a:pt x="86560" y="67591"/>
                </a:lnTo>
                <a:cubicBezTo>
                  <a:pt x="91386" y="67591"/>
                  <a:pt x="95570" y="64050"/>
                  <a:pt x="95570" y="58578"/>
                </a:cubicBezTo>
                <a:cubicBezTo>
                  <a:pt x="95570" y="53429"/>
                  <a:pt x="91386" y="49566"/>
                  <a:pt x="86560" y="49566"/>
                </a:cubicBezTo>
                <a:lnTo>
                  <a:pt x="25099" y="49566"/>
                </a:lnTo>
                <a:cubicBezTo>
                  <a:pt x="11262" y="49566"/>
                  <a:pt x="0" y="38301"/>
                  <a:pt x="0" y="24783"/>
                </a:cubicBezTo>
                <a:cubicBezTo>
                  <a:pt x="0" y="11265"/>
                  <a:pt x="11262" y="0"/>
                  <a:pt x="25099" y="0"/>
                </a:cubicBezTo>
                <a:lnTo>
                  <a:pt x="109085" y="0"/>
                </a:lnTo>
                <a:lnTo>
                  <a:pt x="109085" y="15771"/>
                </a:lnTo>
                <a:lnTo>
                  <a:pt x="25742" y="15771"/>
                </a:lnTo>
                <a:cubicBezTo>
                  <a:pt x="20915" y="15771"/>
                  <a:pt x="16410" y="19312"/>
                  <a:pt x="16410" y="24462"/>
                </a:cubicBezTo>
                <a:cubicBezTo>
                  <a:pt x="16410" y="29612"/>
                  <a:pt x="20594" y="33795"/>
                  <a:pt x="25742" y="33795"/>
                </a:cubicBezTo>
                <a:lnTo>
                  <a:pt x="86882" y="33795"/>
                </a:lnTo>
                <a:cubicBezTo>
                  <a:pt x="101039" y="33795"/>
                  <a:pt x="111980" y="45060"/>
                  <a:pt x="111980" y="58578"/>
                </a:cubicBezTo>
                <a:cubicBezTo>
                  <a:pt x="111980" y="68878"/>
                  <a:pt x="105546" y="77890"/>
                  <a:pt x="95892" y="81430"/>
                </a:cubicBezTo>
                <a:lnTo>
                  <a:pt x="1930" y="81430"/>
                </a:lnTo>
                <a:close/>
                <a:moveTo>
                  <a:pt x="-4968499"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0" name="Freeform 1970"/>
          <p:cNvSpPr/>
          <p:nvPr/>
        </p:nvSpPr>
        <p:spPr>
          <a:xfrm>
            <a:off x="11286814" y="407355"/>
            <a:ext cx="17451" cy="81430"/>
          </a:xfrm>
          <a:custGeom>
            <a:avLst/>
            <a:gdLst/>
            <a:ahLst/>
            <a:cxnLst/>
            <a:rect l="0" t="0" r="0" b="0"/>
            <a:pathLst>
              <a:path w="17451" h="81430">
                <a:moveTo>
                  <a:pt x="0" y="0"/>
                </a:moveTo>
                <a:lnTo>
                  <a:pt x="17451" y="0"/>
                </a:lnTo>
                <a:lnTo>
                  <a:pt x="17451" y="81430"/>
                </a:lnTo>
                <a:lnTo>
                  <a:pt x="0" y="81430"/>
                </a:lnTo>
                <a:close/>
                <a:moveTo>
                  <a:pt x="-4836169"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1" name="Freeform 1971"/>
          <p:cNvSpPr/>
          <p:nvPr/>
        </p:nvSpPr>
        <p:spPr>
          <a:xfrm>
            <a:off x="10872337" y="407355"/>
            <a:ext cx="106164" cy="81430"/>
          </a:xfrm>
          <a:custGeom>
            <a:avLst/>
            <a:gdLst/>
            <a:ahLst/>
            <a:cxnLst/>
            <a:rect l="0" t="0" r="0" b="0"/>
            <a:pathLst>
              <a:path w="106164" h="81430">
                <a:moveTo>
                  <a:pt x="0" y="0"/>
                </a:moveTo>
                <a:lnTo>
                  <a:pt x="322" y="81430"/>
                </a:lnTo>
                <a:lnTo>
                  <a:pt x="106164" y="81430"/>
                </a:lnTo>
                <a:lnTo>
                  <a:pt x="106164" y="67591"/>
                </a:lnTo>
                <a:lnTo>
                  <a:pt x="17051" y="67591"/>
                </a:lnTo>
                <a:lnTo>
                  <a:pt x="17051" y="0"/>
                </a:lnTo>
                <a:lnTo>
                  <a:pt x="0" y="0"/>
                </a:lnTo>
                <a:close/>
                <a:moveTo>
                  <a:pt x="-4421692"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2" name="Freeform 1972"/>
          <p:cNvSpPr/>
          <p:nvPr/>
        </p:nvSpPr>
        <p:spPr>
          <a:xfrm>
            <a:off x="11000316" y="407355"/>
            <a:ext cx="106164" cy="81430"/>
          </a:xfrm>
          <a:custGeom>
            <a:avLst/>
            <a:gdLst/>
            <a:ahLst/>
            <a:cxnLst/>
            <a:rect l="0" t="0" r="0" b="0"/>
            <a:pathLst>
              <a:path w="106164" h="81430">
                <a:moveTo>
                  <a:pt x="8582" y="81430"/>
                </a:moveTo>
                <a:cubicBezTo>
                  <a:pt x="3497" y="79177"/>
                  <a:pt x="0" y="74028"/>
                  <a:pt x="0" y="68234"/>
                </a:cubicBezTo>
                <a:lnTo>
                  <a:pt x="0" y="14484"/>
                </a:lnTo>
                <a:cubicBezTo>
                  <a:pt x="0" y="6438"/>
                  <a:pt x="6357" y="0"/>
                  <a:pt x="14303" y="0"/>
                </a:cubicBezTo>
                <a:lnTo>
                  <a:pt x="33375" y="0"/>
                </a:lnTo>
                <a:lnTo>
                  <a:pt x="69293" y="0"/>
                </a:lnTo>
                <a:lnTo>
                  <a:pt x="92179" y="0"/>
                </a:lnTo>
                <a:cubicBezTo>
                  <a:pt x="99808" y="0"/>
                  <a:pt x="106164" y="6438"/>
                  <a:pt x="106164" y="14484"/>
                </a:cubicBezTo>
                <a:lnTo>
                  <a:pt x="106164" y="68234"/>
                </a:lnTo>
                <a:cubicBezTo>
                  <a:pt x="106164" y="74028"/>
                  <a:pt x="102985" y="79177"/>
                  <a:pt x="97900" y="81430"/>
                </a:cubicBezTo>
                <a:lnTo>
                  <a:pt x="8582" y="81430"/>
                </a:lnTo>
                <a:close/>
                <a:moveTo>
                  <a:pt x="-4631101" y="6450645"/>
                </a:moveTo>
                <a:moveTo>
                  <a:pt x="33375" y="15450"/>
                </a:moveTo>
                <a:lnTo>
                  <a:pt x="24157" y="15450"/>
                </a:lnTo>
                <a:cubicBezTo>
                  <a:pt x="20025" y="15450"/>
                  <a:pt x="16846" y="18990"/>
                  <a:pt x="16846" y="23174"/>
                </a:cubicBezTo>
                <a:lnTo>
                  <a:pt x="16846" y="59866"/>
                </a:lnTo>
                <a:cubicBezTo>
                  <a:pt x="16846" y="64050"/>
                  <a:pt x="20025" y="67591"/>
                  <a:pt x="24157" y="67591"/>
                </a:cubicBezTo>
                <a:lnTo>
                  <a:pt x="33375" y="67591"/>
                </a:lnTo>
                <a:lnTo>
                  <a:pt x="69611" y="67591"/>
                </a:lnTo>
                <a:lnTo>
                  <a:pt x="82325" y="67591"/>
                </a:lnTo>
                <a:cubicBezTo>
                  <a:pt x="86457" y="67591"/>
                  <a:pt x="89636" y="64050"/>
                  <a:pt x="89636" y="59866"/>
                </a:cubicBezTo>
                <a:lnTo>
                  <a:pt x="89636" y="23174"/>
                </a:lnTo>
                <a:cubicBezTo>
                  <a:pt x="89636" y="18990"/>
                  <a:pt x="86457" y="15450"/>
                  <a:pt x="82325" y="15450"/>
                </a:cubicBezTo>
                <a:lnTo>
                  <a:pt x="69611" y="15450"/>
                </a:lnTo>
                <a:lnTo>
                  <a:pt x="33375" y="15450"/>
                </a:lnTo>
                <a:close/>
                <a:moveTo>
                  <a:pt x="-4565121"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3" name="Freeform 1973"/>
          <p:cNvSpPr/>
          <p:nvPr/>
        </p:nvSpPr>
        <p:spPr>
          <a:xfrm>
            <a:off x="11138476" y="407355"/>
            <a:ext cx="109072" cy="81430"/>
          </a:xfrm>
          <a:custGeom>
            <a:avLst/>
            <a:gdLst/>
            <a:ahLst/>
            <a:cxnLst/>
            <a:rect l="0" t="0" r="0" b="0"/>
            <a:pathLst>
              <a:path w="109072" h="81430">
                <a:moveTo>
                  <a:pt x="37979" y="67591"/>
                </a:moveTo>
                <a:lnTo>
                  <a:pt x="55509" y="67591"/>
                </a:lnTo>
                <a:lnTo>
                  <a:pt x="84400" y="67591"/>
                </a:lnTo>
                <a:cubicBezTo>
                  <a:pt x="88620" y="67591"/>
                  <a:pt x="91867" y="64050"/>
                  <a:pt x="91867" y="59866"/>
                </a:cubicBezTo>
                <a:lnTo>
                  <a:pt x="91867" y="56004"/>
                </a:lnTo>
                <a:cubicBezTo>
                  <a:pt x="91867" y="51819"/>
                  <a:pt x="88620" y="48280"/>
                  <a:pt x="84400" y="48280"/>
                </a:cubicBezTo>
                <a:lnTo>
                  <a:pt x="42849" y="48280"/>
                </a:lnTo>
                <a:lnTo>
                  <a:pt x="42849" y="32509"/>
                </a:lnTo>
                <a:lnTo>
                  <a:pt x="94464" y="32509"/>
                </a:lnTo>
                <a:cubicBezTo>
                  <a:pt x="102254" y="32509"/>
                  <a:pt x="109072" y="39268"/>
                  <a:pt x="109072" y="47313"/>
                </a:cubicBezTo>
                <a:lnTo>
                  <a:pt x="109072" y="68234"/>
                </a:lnTo>
                <a:cubicBezTo>
                  <a:pt x="109072" y="74028"/>
                  <a:pt x="105500" y="79177"/>
                  <a:pt x="100307" y="81430"/>
                </a:cubicBezTo>
                <a:lnTo>
                  <a:pt x="8439" y="81430"/>
                </a:lnTo>
                <a:cubicBezTo>
                  <a:pt x="3247" y="79177"/>
                  <a:pt x="0" y="74028"/>
                  <a:pt x="0" y="68234"/>
                </a:cubicBezTo>
                <a:lnTo>
                  <a:pt x="0" y="14484"/>
                </a:lnTo>
                <a:cubicBezTo>
                  <a:pt x="0" y="6438"/>
                  <a:pt x="6492" y="0"/>
                  <a:pt x="14282" y="0"/>
                </a:cubicBezTo>
                <a:lnTo>
                  <a:pt x="108746" y="0"/>
                </a:lnTo>
                <a:lnTo>
                  <a:pt x="108746" y="15450"/>
                </a:lnTo>
                <a:lnTo>
                  <a:pt x="24346" y="15450"/>
                </a:lnTo>
                <a:cubicBezTo>
                  <a:pt x="20126" y="15450"/>
                  <a:pt x="16880" y="18990"/>
                  <a:pt x="16880" y="23174"/>
                </a:cubicBezTo>
                <a:lnTo>
                  <a:pt x="16880" y="59866"/>
                </a:lnTo>
                <a:cubicBezTo>
                  <a:pt x="16880" y="64050"/>
                  <a:pt x="20126" y="67591"/>
                  <a:pt x="24346" y="67591"/>
                </a:cubicBezTo>
                <a:lnTo>
                  <a:pt x="37979" y="67591"/>
                </a:lnTo>
                <a:close/>
                <a:moveTo>
                  <a:pt x="-4755422"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7" name="Rectangle 1977"/>
          <p:cNvSpPr/>
          <p:nvPr/>
        </p:nvSpPr>
        <p:spPr>
          <a:xfrm>
            <a:off x="3153814" y="3830274"/>
            <a:ext cx="5884367" cy="1846659"/>
          </a:xfrm>
          <a:prstGeom prst="rect">
            <a:avLst/>
          </a:prstGeom>
        </p:spPr>
        <p:txBody>
          <a:bodyPr wrap="none" lIns="0" tIns="0" rIns="0" bIns="0">
            <a:spAutoFit/>
          </a:bodyPr>
          <a:lstStyle/>
          <a:p>
            <a:pPr marL="551624" algn="ctr"/>
            <a:r>
              <a:rPr lang="en-US" sz="20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International Handling Tariff</a:t>
            </a:r>
          </a:p>
          <a:p>
            <a:pPr marL="551624" algn="ctr"/>
            <a:endParaRPr lang="en-US" sz="2000" dirty="0">
              <a:solidFill>
                <a:schemeClr val="bg1"/>
              </a:solidFill>
              <a:latin typeface="Arial"/>
              <a:cs typeface="Arial"/>
            </a:endParaRPr>
          </a:p>
          <a:p>
            <a:pPr marL="551624" algn="ctr"/>
            <a:r>
              <a:rPr lang="en-US" sz="1600" spc="4" dirty="0">
                <a:solidFill>
                  <a:schemeClr val="bg1"/>
                </a:solidFill>
                <a:latin typeface="Arial"/>
                <a:cs typeface="Arial"/>
              </a:rPr>
              <a:t>Dubai International Convention Center &amp; Exhibition Center</a:t>
            </a:r>
          </a:p>
          <a:p>
            <a:pPr marL="551624" algn="ctr"/>
            <a:r>
              <a:rPr lang="en-US" sz="1600" b="0" i="0" spc="4" baseline="0" dirty="0">
                <a:solidFill>
                  <a:schemeClr val="bg1"/>
                </a:solidFill>
                <a:latin typeface="Arial"/>
                <a:cs typeface="Arial"/>
              </a:rPr>
              <a:t>DWTC, Dubai, United Arab Emirates</a:t>
            </a:r>
          </a:p>
          <a:p>
            <a:pPr marL="551624" algn="ctr"/>
            <a:endParaRPr lang="en-US" sz="1600" spc="4" dirty="0">
              <a:solidFill>
                <a:schemeClr val="bg1"/>
              </a:solidFill>
              <a:latin typeface="Arial"/>
              <a:cs typeface="Arial"/>
            </a:endParaRPr>
          </a:p>
          <a:p>
            <a:pPr marL="551624" algn="ctr"/>
            <a:endParaRPr lang="en-US" sz="1600" b="0" i="0" spc="4" baseline="0" dirty="0">
              <a:solidFill>
                <a:schemeClr val="bg1"/>
              </a:solidFill>
              <a:latin typeface="Arial"/>
              <a:cs typeface="Arial"/>
            </a:endParaRPr>
          </a:p>
          <a:p>
            <a:pPr algn="ctr">
              <a:buClr>
                <a:schemeClr val="accent1"/>
              </a:buClr>
            </a:pPr>
            <a:r>
              <a:rPr lang="de-DE" sz="1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by: INDEX Conferences &amp; Exhibitions Organization LLC</a:t>
            </a:r>
            <a:endParaRPr lang="de-DE" sz="16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3C1E4406-3173-FEC7-4E06-B0E25DD5E690}"/>
              </a:ext>
            </a:extLst>
          </p:cNvPr>
          <p:cNvSpPr txBox="1"/>
          <p:nvPr/>
        </p:nvSpPr>
        <p:spPr>
          <a:xfrm>
            <a:off x="63167" y="2711800"/>
            <a:ext cx="12065658" cy="769441"/>
          </a:xfrm>
          <a:prstGeom prst="rect">
            <a:avLst/>
          </a:prstGeom>
          <a:noFill/>
        </p:spPr>
        <p:txBody>
          <a:bodyPr wrap="square">
            <a:spAutoFit/>
          </a:bodyPr>
          <a:lstStyle/>
          <a:p>
            <a:pPr lvl="0" algn="ctr">
              <a:buClr>
                <a:srgbClr val="167D86"/>
              </a:buClr>
              <a:defRPr/>
            </a:pPr>
            <a:r>
              <a:rPr lang="en-US" sz="2400" b="1"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DUPHAT 2026</a:t>
            </a:r>
          </a:p>
          <a:p>
            <a:pPr lvl="0" algn="ctr">
              <a:buClr>
                <a:srgbClr val="167D86"/>
              </a:buClr>
              <a:defRPr/>
            </a:pPr>
            <a:r>
              <a:rPr lang="de-DE" sz="2000" b="1"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August 25 – 27, 2026</a:t>
            </a:r>
            <a:endParaRPr kumimoji="0" lang="de-DE" sz="20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5A0FBDBB-63AC-753A-ADC9-A257487017E5}"/>
              </a:ext>
            </a:extLst>
          </p:cNvPr>
          <p:cNvSpPr txBox="1"/>
          <p:nvPr/>
        </p:nvSpPr>
        <p:spPr>
          <a:xfrm>
            <a:off x="-873761" y="6564868"/>
            <a:ext cx="4592321" cy="215444"/>
          </a:xfrm>
          <a:prstGeom prst="rect">
            <a:avLst/>
          </a:prstGeom>
          <a:noFill/>
        </p:spPr>
        <p:txBody>
          <a:bodyPr wrap="square" rtlCol="0">
            <a:spAutoFit/>
          </a:bodyPr>
          <a:lstStyle/>
          <a:p>
            <a:pPr marL="551624" algn="ctr"/>
            <a:r>
              <a:rPr lang="en-US" sz="800" spc="4" dirty="0">
                <a:solidFill>
                  <a:schemeClr val="bg1"/>
                </a:solidFill>
                <a:latin typeface="Arial"/>
                <a:cs typeface="Arial"/>
              </a:rPr>
              <a:t>Rhenus Logistics Gulf DWC LLC  I  Fairs / Events &amp; Special Logistics</a:t>
            </a:r>
          </a:p>
        </p:txBody>
      </p:sp>
      <p:pic>
        <p:nvPicPr>
          <p:cNvPr id="7" name="Picture 6" descr="A green and blue text on a black background&#10;&#10;AI-generated content may be incorrect.">
            <a:extLst>
              <a:ext uri="{FF2B5EF4-FFF2-40B4-BE49-F238E27FC236}">
                <a16:creationId xmlns:a16="http://schemas.microsoft.com/office/drawing/2014/main" id="{B704C1EB-38E2-6182-9A64-84BC39C1A47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79596" y="1307407"/>
            <a:ext cx="8432800" cy="113617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DE675E-ABE6-E9EF-5EC7-BDAD1FD465CD}"/>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D17C2D2F-1845-E6BD-BB9F-C94F939D565A}"/>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CB991065-C7E2-1B3D-7C2A-8E761F11CC8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053C7C67-CDD0-5B16-4CAF-E3A66CE6091D}"/>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200" b="1"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200" b="1"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6C39FE8F-A599-8832-C2C6-26B0D8FA1088}"/>
              </a:ext>
            </a:extLst>
          </p:cNvPr>
          <p:cNvSpPr txBox="1"/>
          <p:nvPr/>
        </p:nvSpPr>
        <p:spPr>
          <a:xfrm>
            <a:off x="11704320" y="6506676"/>
            <a:ext cx="361555"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5" name="TextBox 4">
            <a:extLst>
              <a:ext uri="{FF2B5EF4-FFF2-40B4-BE49-F238E27FC236}">
                <a16:creationId xmlns:a16="http://schemas.microsoft.com/office/drawing/2014/main" id="{93DE37E2-323D-D8B9-F825-3BD7CD938A2C}"/>
              </a:ext>
            </a:extLst>
          </p:cNvPr>
          <p:cNvSpPr txBox="1"/>
          <p:nvPr/>
        </p:nvSpPr>
        <p:spPr>
          <a:xfrm>
            <a:off x="4277362" y="737919"/>
            <a:ext cx="4972824" cy="446276"/>
          </a:xfrm>
          <a:prstGeom prst="rect">
            <a:avLst/>
          </a:prstGeom>
          <a:noFill/>
          <a:effectLst>
            <a:glow rad="63500">
              <a:schemeClr val="accent1">
                <a:satMod val="175000"/>
                <a:alpha val="0"/>
              </a:schemeClr>
            </a:glow>
          </a:effectLst>
          <a:scene3d>
            <a:camera prst="orthographicFront"/>
            <a:lightRig rig="threePt" dir="t"/>
          </a:scene3d>
          <a:sp3d>
            <a:bevelT/>
          </a:sp3d>
        </p:spPr>
        <p:txBody>
          <a:bodyPr wrap="square">
            <a:spAutoFit/>
          </a:bodyPr>
          <a:lstStyle/>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200" dirty="0">
                <a:latin typeface="Arial" panose="020B0604020202020204" pitchFamily="34" charset="0"/>
                <a:cs typeface="Arial" panose="020B0604020202020204" pitchFamily="34" charset="0"/>
              </a:rPr>
              <a:t>Shipments through </a:t>
            </a:r>
            <a:r>
              <a:rPr lang="en-US" sz="1200" b="1" dirty="0">
                <a:solidFill>
                  <a:srgbClr val="002060"/>
                </a:solidFill>
                <a:latin typeface="Arial" panose="020B0604020202020204" pitchFamily="34" charset="0"/>
                <a:cs typeface="Arial" panose="020B0604020202020204" pitchFamily="34" charset="0"/>
              </a:rPr>
              <a:t>COURIER SERVICE</a:t>
            </a:r>
          </a:p>
          <a:p>
            <a:pPr lvl="0" eaLnBrk="0" fontAlgn="base" hangingPunct="0">
              <a:spcBef>
                <a:spcPct val="0"/>
              </a:spcBef>
              <a:spcAft>
                <a:spcPct val="0"/>
              </a:spcAft>
              <a:tabLst>
                <a:tab pos="1143000" algn="l"/>
              </a:tabLst>
              <a:defRPr/>
            </a:pPr>
            <a:r>
              <a:rPr lang="en-US" alt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Shipments over 30kgs will be charged as per our Airfreight Handling Tariff</a:t>
            </a:r>
          </a:p>
        </p:txBody>
      </p:sp>
      <p:sp>
        <p:nvSpPr>
          <p:cNvPr id="11" name="TextBox 10">
            <a:extLst>
              <a:ext uri="{FF2B5EF4-FFF2-40B4-BE49-F238E27FC236}">
                <a16:creationId xmlns:a16="http://schemas.microsoft.com/office/drawing/2014/main" id="{A907E557-C0B0-80F7-6412-30CFFD0D377C}"/>
              </a:ext>
            </a:extLst>
          </p:cNvPr>
          <p:cNvSpPr txBox="1"/>
          <p:nvPr/>
        </p:nvSpPr>
        <p:spPr>
          <a:xfrm>
            <a:off x="4277362" y="2522078"/>
            <a:ext cx="7086600" cy="800219"/>
          </a:xfrm>
          <a:prstGeom prst="rect">
            <a:avLst/>
          </a:prstGeom>
          <a:noFill/>
        </p:spPr>
        <p:txBody>
          <a:bodyPr wrap="square">
            <a:spAutoFit/>
          </a:bodyPr>
          <a:lstStyle/>
          <a:p>
            <a:r>
              <a:rPr kumimoji="0" lang="en-US" sz="10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The above handling charges Includes:</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Any customs duty / Import VAT charges applicable will be charged additionally at actual as assessed by UAE Customs</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Any additional fees / charges that may be levied in securing the required permissions from necessary government / airport authorities</a:t>
            </a:r>
          </a:p>
          <a:p>
            <a:pPr marL="0" lvl="1">
              <a:buClr>
                <a:srgbClr val="002060"/>
              </a:buClr>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      required for the customs clearance of the consignment.  </a:t>
            </a:r>
          </a:p>
          <a:p>
            <a:pPr marL="0" lvl="1">
              <a:buClr>
                <a:srgbClr val="002060"/>
              </a:buClr>
              <a:defRPr/>
            </a:pPr>
            <a:endParaRPr lang="de-DE" altLang="de-DE" sz="900" dirty="0">
              <a:solidFill>
                <a:prstClr val="black"/>
              </a:solidFill>
              <a:latin typeface="Arial" panose="020B0604020202020204" pitchFamily="34" charset="0"/>
              <a:cs typeface="Arial" panose="020B0604020202020204" pitchFamily="34" charset="0"/>
            </a:endParaRPr>
          </a:p>
        </p:txBody>
      </p:sp>
      <p:graphicFrame>
        <p:nvGraphicFramePr>
          <p:cNvPr id="4" name="Table 3">
            <a:extLst>
              <a:ext uri="{FF2B5EF4-FFF2-40B4-BE49-F238E27FC236}">
                <a16:creationId xmlns:a16="http://schemas.microsoft.com/office/drawing/2014/main" id="{0C0D2346-E851-913F-D984-FFA0556DE2BD}"/>
              </a:ext>
            </a:extLst>
          </p:cNvPr>
          <p:cNvGraphicFramePr>
            <a:graphicFrameLocks noGrp="1"/>
          </p:cNvGraphicFramePr>
          <p:nvPr>
            <p:extLst>
              <p:ext uri="{D42A27DB-BD31-4B8C-83A1-F6EECF244321}">
                <p14:modId xmlns:p14="http://schemas.microsoft.com/office/powerpoint/2010/main" val="3420208408"/>
              </p:ext>
            </p:extLst>
          </p:nvPr>
        </p:nvGraphicFramePr>
        <p:xfrm>
          <a:off x="4277362" y="1595564"/>
          <a:ext cx="7086600" cy="648970"/>
        </p:xfrm>
        <a:graphic>
          <a:graphicData uri="http://schemas.openxmlformats.org/drawingml/2006/table">
            <a:tbl>
              <a:tblPr firstRow="1" firstCol="1" lastRow="1" lastCol="1" bandRow="1" bandCol="1"/>
              <a:tblGrid>
                <a:gridCol w="3543300">
                  <a:extLst>
                    <a:ext uri="{9D8B030D-6E8A-4147-A177-3AD203B41FA5}">
                      <a16:colId xmlns:a16="http://schemas.microsoft.com/office/drawing/2014/main" val="2416813639"/>
                    </a:ext>
                  </a:extLst>
                </a:gridCol>
                <a:gridCol w="3543300">
                  <a:extLst>
                    <a:ext uri="{9D8B030D-6E8A-4147-A177-3AD203B41FA5}">
                      <a16:colId xmlns:a16="http://schemas.microsoft.com/office/drawing/2014/main" val="3291321600"/>
                    </a:ext>
                  </a:extLst>
                </a:gridCol>
              </a:tblGrid>
              <a:tr h="184150">
                <a:tc>
                  <a:txBody>
                    <a:bodyPr/>
                    <a:lstStyle/>
                    <a:p>
                      <a:pPr marL="91440" algn="l" rtl="0" fontAlgn="ctr"/>
                      <a:r>
                        <a:rPr lang="en-US" sz="900" b="1" i="0" u="none" strike="noStrike" dirty="0">
                          <a:solidFill>
                            <a:srgbClr val="002060"/>
                          </a:solidFill>
                          <a:effectLst/>
                          <a:latin typeface="Arial" panose="020B0604020202020204" pitchFamily="34" charset="0"/>
                        </a:rPr>
                        <a:t>Courier Handling Charges up to 30 kgs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Min. USD 95.00 per consignment up to 30 kilos (shipment over 30kgs will be charged as per Airfreight handling Tariff)</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48362188"/>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Courier Admin Fees</a:t>
                      </a:r>
                    </a:p>
                  </a:txBody>
                  <a:tcPr marL="6350" marR="6350" marT="6350" marB="0" anchor="ctr">
                    <a:lnT w="12700" cap="flat" cmpd="sng" algn="ctr">
                      <a:solidFill>
                        <a:schemeClr val="tx1"/>
                      </a:solidFill>
                      <a:prstDash val="solid"/>
                      <a:round/>
                      <a:headEnd type="none" w="med" len="med"/>
                      <a:tailEnd type="none" w="med" len="med"/>
                    </a:lnT>
                  </a:tcPr>
                </a:tc>
                <a:tc>
                  <a:txBody>
                    <a:bodyPr/>
                    <a:lstStyle/>
                    <a:p>
                      <a:pPr marL="91440" algn="l" rtl="0" fontAlgn="ctr"/>
                      <a:r>
                        <a:rPr lang="en-US" sz="900" b="0" i="0" u="none" strike="noStrike" dirty="0">
                          <a:solidFill>
                            <a:srgbClr val="000000"/>
                          </a:solidFill>
                          <a:effectLst/>
                          <a:latin typeface="Arial" panose="020B0604020202020204" pitchFamily="34" charset="0"/>
                        </a:rPr>
                        <a:t>USD 20.00 per Consignment</a:t>
                      </a:r>
                    </a:p>
                  </a:txBody>
                  <a:tcPr marL="6350" marR="6350" marT="635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84428946"/>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Customs Duty / Import VAT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At actual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95421294"/>
                  </a:ext>
                </a:extLst>
              </a:tr>
            </a:tbl>
          </a:graphicData>
        </a:graphic>
      </p:graphicFrame>
      <p:pic>
        <p:nvPicPr>
          <p:cNvPr id="2" name="Grafik 11">
            <a:extLst>
              <a:ext uri="{FF2B5EF4-FFF2-40B4-BE49-F238E27FC236}">
                <a16:creationId xmlns:a16="http://schemas.microsoft.com/office/drawing/2014/main" id="{94E3F8BD-EBF4-BD32-21EF-AC1F42157F2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bwMode="gray">
          <a:xfrm>
            <a:off x="3573260" y="737919"/>
            <a:ext cx="615553" cy="615553"/>
          </a:xfrm>
          <a:prstGeom prst="rect">
            <a:avLst/>
          </a:prstGeom>
        </p:spPr>
      </p:pic>
    </p:spTree>
    <p:extLst>
      <p:ext uri="{BB962C8B-B14F-4D97-AF65-F5344CB8AC3E}">
        <p14:creationId xmlns:p14="http://schemas.microsoft.com/office/powerpoint/2010/main" val="6192245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A066D0-EAAE-B56B-DDB3-4890BF9FA31D}"/>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4DF91FD6-49FD-B717-FAFA-D100FF7C0426}"/>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BE4BB1D8-9372-8D35-839F-BCAC068A488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8F4317CE-CD20-340B-418D-259168B3260E}"/>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200" b="1"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200" b="1"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AF4CACA6-6DFA-36F4-CDF2-B8D6D18604B6}"/>
              </a:ext>
            </a:extLst>
          </p:cNvPr>
          <p:cNvSpPr txBox="1"/>
          <p:nvPr/>
        </p:nvSpPr>
        <p:spPr>
          <a:xfrm>
            <a:off x="11744960" y="6506676"/>
            <a:ext cx="320915"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11" name="TextBox 10">
            <a:extLst>
              <a:ext uri="{FF2B5EF4-FFF2-40B4-BE49-F238E27FC236}">
                <a16:creationId xmlns:a16="http://schemas.microsoft.com/office/drawing/2014/main" id="{98C6F375-3712-2372-D0FB-BB1606EE810B}"/>
              </a:ext>
            </a:extLst>
          </p:cNvPr>
          <p:cNvSpPr txBox="1"/>
          <p:nvPr/>
        </p:nvSpPr>
        <p:spPr>
          <a:xfrm>
            <a:off x="3320624" y="1318020"/>
            <a:ext cx="8210976" cy="3416320"/>
          </a:xfrm>
          <a:prstGeom prst="rect">
            <a:avLst/>
          </a:prstGeom>
          <a:noFill/>
        </p:spPr>
        <p:txBody>
          <a:bodyPr wrap="square">
            <a:spAutoFit/>
          </a:bodyPr>
          <a:lstStyle/>
          <a:p>
            <a:pPr marL="630000" lvl="0" indent="-172800">
              <a:defRPr/>
            </a:pPr>
            <a:r>
              <a:rPr lang="en-US" sz="1200" b="1" kern="0" dirty="0">
                <a:solidFill>
                  <a:prstClr val="black"/>
                </a:solidFill>
                <a:latin typeface="Arial" panose="020B0604020202020204" pitchFamily="34" charset="0"/>
                <a:cs typeface="Arial" panose="020B0604020202020204" pitchFamily="34" charset="0"/>
              </a:rPr>
              <a:t>For shipments </a:t>
            </a:r>
            <a:r>
              <a:rPr lang="en-US" sz="1200" b="1" i="1" u="sng" kern="0" dirty="0">
                <a:solidFill>
                  <a:srgbClr val="002060"/>
                </a:solidFill>
                <a:latin typeface="Arial" panose="020B0604020202020204" pitchFamily="34" charset="0"/>
                <a:cs typeface="Arial" panose="020B0604020202020204" pitchFamily="34" charset="0"/>
              </a:rPr>
              <a:t>arriving after the official deadlines</a:t>
            </a:r>
            <a:r>
              <a:rPr lang="en-US" sz="1200" b="1" kern="0" dirty="0">
                <a:solidFill>
                  <a:prstClr val="black"/>
                </a:solidFill>
                <a:latin typeface="Arial" panose="020B0604020202020204" pitchFamily="34" charset="0"/>
                <a:cs typeface="Arial" panose="020B0604020202020204" pitchFamily="34" charset="0"/>
              </a:rPr>
              <a:t>, we will apply: </a:t>
            </a:r>
          </a:p>
          <a:p>
            <a:pPr marL="630000" lvl="0" indent="-172800">
              <a:defRPr/>
            </a:pPr>
            <a:endParaRPr lang="en-US" sz="10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000" kern="0" dirty="0">
              <a:solidFill>
                <a:prstClr val="black"/>
              </a:solidFill>
              <a:latin typeface="Arial" panose="020B0604020202020204" pitchFamily="34" charset="0"/>
              <a:cs typeface="Arial" panose="020B0604020202020204" pitchFamily="34" charset="0"/>
            </a:endParaRPr>
          </a:p>
          <a:p>
            <a:pPr marL="630000" lvl="0" indent="-172800">
              <a:defRPr/>
            </a:pPr>
            <a:r>
              <a:rPr lang="en-US" sz="1000" kern="0" dirty="0">
                <a:solidFill>
                  <a:prstClr val="black"/>
                </a:solidFill>
                <a:latin typeface="Arial" panose="020B0604020202020204" pitchFamily="34" charset="0"/>
                <a:cs typeface="Arial" panose="020B0604020202020204" pitchFamily="34" charset="0"/>
              </a:rPr>
              <a:t> 		      </a:t>
            </a:r>
          </a:p>
          <a:p>
            <a:pPr marL="630000" lvl="0" indent="-172800">
              <a:defRPr/>
            </a:pPr>
            <a:r>
              <a:rPr lang="en-US" sz="1100" b="1" kern="0" dirty="0">
                <a:solidFill>
                  <a:srgbClr val="002060"/>
                </a:solidFill>
                <a:latin typeface="Arial" panose="020B0604020202020204" pitchFamily="34" charset="0"/>
                <a:cs typeface="Arial" panose="020B0604020202020204" pitchFamily="34" charset="0"/>
              </a:rPr>
              <a:t>For Airfreight Shipments:</a:t>
            </a:r>
          </a:p>
          <a:p>
            <a:pPr marL="630000" lvl="0" indent="-172800">
              <a:defRPr/>
            </a:pPr>
            <a:endParaRPr lang="en-US" sz="1100" kern="0" dirty="0">
              <a:solidFill>
                <a:prstClr val="black"/>
              </a:solidFill>
              <a:latin typeface="Arial" panose="020B0604020202020204" pitchFamily="34" charset="0"/>
              <a:cs typeface="Arial" panose="020B0604020202020204" pitchFamily="34" charset="0"/>
            </a:endParaRPr>
          </a:p>
          <a:p>
            <a:pPr marL="630000" lvl="0" indent="-172800">
              <a:defRPr/>
            </a:pPr>
            <a:r>
              <a:rPr lang="en-US" sz="1100" kern="0" dirty="0">
                <a:solidFill>
                  <a:prstClr val="black"/>
                </a:solidFill>
                <a:latin typeface="Arial" panose="020B0604020202020204" pitchFamily="34" charset="0"/>
                <a:cs typeface="Arial" panose="020B0604020202020204" pitchFamily="34" charset="0"/>
              </a:rPr>
              <a:t>For Airfreight shipments arriving after given deadline, a surcharge</a:t>
            </a:r>
            <a:r>
              <a:rPr lang="en-US" sz="1100" kern="0" dirty="0">
                <a:solidFill>
                  <a:srgbClr val="167D86"/>
                </a:solidFill>
                <a:latin typeface="Arial" panose="020B0604020202020204" pitchFamily="34" charset="0"/>
                <a:cs typeface="Arial" panose="020B0604020202020204" pitchFamily="34" charset="0"/>
              </a:rPr>
              <a:t> </a:t>
            </a:r>
            <a:r>
              <a:rPr lang="en-US" sz="1100" kern="0" dirty="0">
                <a:latin typeface="Arial" panose="020B0604020202020204" pitchFamily="34" charset="0"/>
                <a:cs typeface="Arial" panose="020B0604020202020204" pitchFamily="34" charset="0"/>
              </a:rPr>
              <a:t>of</a:t>
            </a:r>
            <a:r>
              <a:rPr lang="en-US" sz="1100" kern="0" dirty="0">
                <a:solidFill>
                  <a:srgbClr val="167D86"/>
                </a:solidFill>
                <a:latin typeface="Arial" panose="020B0604020202020204" pitchFamily="34" charset="0"/>
                <a:cs typeface="Arial" panose="020B0604020202020204" pitchFamily="34" charset="0"/>
              </a:rPr>
              <a:t> </a:t>
            </a:r>
            <a:r>
              <a:rPr lang="en-US" sz="1100" b="1" kern="0" dirty="0">
                <a:solidFill>
                  <a:srgbClr val="002060"/>
                </a:solidFill>
                <a:latin typeface="Arial" panose="020B0604020202020204" pitchFamily="34" charset="0"/>
                <a:cs typeface="Arial" panose="020B0604020202020204" pitchFamily="34" charset="0"/>
              </a:rPr>
              <a:t>30%</a:t>
            </a:r>
            <a:r>
              <a:rPr lang="en-US" sz="1100" kern="0" dirty="0">
                <a:solidFill>
                  <a:srgbClr val="002060"/>
                </a:solidFill>
                <a:latin typeface="Arial" panose="020B0604020202020204" pitchFamily="34" charset="0"/>
                <a:cs typeface="Arial" panose="020B0604020202020204" pitchFamily="34" charset="0"/>
              </a:rPr>
              <a:t> </a:t>
            </a:r>
            <a:r>
              <a:rPr lang="en-US" sz="1100" kern="0" dirty="0">
                <a:solidFill>
                  <a:prstClr val="black"/>
                </a:solidFill>
                <a:latin typeface="Arial" panose="020B0604020202020204" pitchFamily="34" charset="0"/>
                <a:cs typeface="Arial" panose="020B0604020202020204" pitchFamily="34" charset="0"/>
              </a:rPr>
              <a:t>on the inbound handling rate will apply. </a:t>
            </a:r>
          </a:p>
          <a:p>
            <a:pPr marL="630000" lvl="0" indent="-172800">
              <a:defRPr/>
            </a:pPr>
            <a:endParaRPr lang="en-US" sz="1100" kern="0" dirty="0">
              <a:solidFill>
                <a:prstClr val="black"/>
              </a:solidFill>
              <a:latin typeface="Arial" panose="020B0604020202020204" pitchFamily="34" charset="0"/>
              <a:cs typeface="Arial" panose="020B0604020202020204" pitchFamily="34" charset="0"/>
            </a:endParaRPr>
          </a:p>
          <a:p>
            <a:pPr marL="630000" lvl="0" indent="-172800">
              <a:defRPr/>
            </a:pPr>
            <a:r>
              <a:rPr lang="en-US" sz="1100" kern="0" dirty="0">
                <a:solidFill>
                  <a:prstClr val="black"/>
                </a:solidFill>
                <a:latin typeface="Arial" panose="020B0604020202020204" pitchFamily="34" charset="0"/>
                <a:cs typeface="Arial" panose="020B0604020202020204" pitchFamily="34" charset="0"/>
              </a:rPr>
              <a:t>	</a:t>
            </a:r>
          </a:p>
          <a:p>
            <a:pPr marL="630000" lvl="0" indent="-172800">
              <a:defRPr/>
            </a:pPr>
            <a:endParaRPr lang="en-US" sz="1100" kern="0" dirty="0">
              <a:solidFill>
                <a:prstClr val="black"/>
              </a:solidFill>
              <a:latin typeface="Arial" panose="020B0604020202020204" pitchFamily="34" charset="0"/>
              <a:cs typeface="Arial" panose="020B0604020202020204" pitchFamily="34" charset="0"/>
            </a:endParaRPr>
          </a:p>
          <a:p>
            <a:pPr marL="630000" lvl="0" indent="-172800">
              <a:defRPr/>
            </a:pPr>
            <a:r>
              <a:rPr lang="en-US" sz="1100" kern="0" dirty="0">
                <a:solidFill>
                  <a:prstClr val="black"/>
                </a:solidFill>
                <a:latin typeface="Arial" panose="020B0604020202020204" pitchFamily="34" charset="0"/>
                <a:cs typeface="Arial" panose="020B0604020202020204" pitchFamily="34" charset="0"/>
              </a:rPr>
              <a:t>		       </a:t>
            </a:r>
          </a:p>
          <a:p>
            <a:pPr marL="630000" lvl="0" indent="-172800">
              <a:defRPr/>
            </a:pPr>
            <a:r>
              <a:rPr lang="en-US" sz="1100" b="1" kern="0" dirty="0">
                <a:solidFill>
                  <a:srgbClr val="002060"/>
                </a:solidFill>
                <a:latin typeface="Arial" panose="020B0604020202020204" pitchFamily="34" charset="0"/>
                <a:cs typeface="Arial" panose="020B0604020202020204" pitchFamily="34" charset="0"/>
              </a:rPr>
              <a:t>For </a:t>
            </a:r>
            <a:r>
              <a:rPr lang="en-US" sz="1100" b="1" kern="0" dirty="0" err="1">
                <a:solidFill>
                  <a:srgbClr val="002060"/>
                </a:solidFill>
                <a:latin typeface="Arial" panose="020B0604020202020204" pitchFamily="34" charset="0"/>
                <a:cs typeface="Arial" panose="020B0604020202020204" pitchFamily="34" charset="0"/>
              </a:rPr>
              <a:t>Seafreight</a:t>
            </a:r>
            <a:r>
              <a:rPr lang="en-US" sz="1100" b="1" kern="0" dirty="0">
                <a:solidFill>
                  <a:srgbClr val="002060"/>
                </a:solidFill>
                <a:latin typeface="Arial" panose="020B0604020202020204" pitchFamily="34" charset="0"/>
                <a:cs typeface="Arial" panose="020B0604020202020204" pitchFamily="34" charset="0"/>
              </a:rPr>
              <a:t> Shipments: </a:t>
            </a:r>
          </a:p>
          <a:p>
            <a:pPr marL="630000" lvl="0" indent="-172800">
              <a:defRPr/>
            </a:pPr>
            <a:endParaRPr lang="en-US" sz="1100" kern="0" dirty="0">
              <a:solidFill>
                <a:prstClr val="black"/>
              </a:solidFill>
              <a:latin typeface="Arial" panose="020B0604020202020204" pitchFamily="34" charset="0"/>
              <a:cs typeface="Arial" panose="020B0604020202020204" pitchFamily="34" charset="0"/>
            </a:endParaRPr>
          </a:p>
          <a:p>
            <a:pPr marL="630000" lvl="0" indent="-172800">
              <a:defRPr/>
            </a:pPr>
            <a:r>
              <a:rPr lang="en-US" sz="1100" kern="0" dirty="0">
                <a:solidFill>
                  <a:prstClr val="black"/>
                </a:solidFill>
                <a:latin typeface="Arial" panose="020B0604020202020204" pitchFamily="34" charset="0"/>
                <a:cs typeface="Arial" panose="020B0604020202020204" pitchFamily="34" charset="0"/>
              </a:rPr>
              <a:t>For </a:t>
            </a:r>
            <a:r>
              <a:rPr lang="en-US" sz="1100" kern="0" dirty="0" err="1">
                <a:solidFill>
                  <a:prstClr val="black"/>
                </a:solidFill>
                <a:latin typeface="Arial" panose="020B0604020202020204" pitchFamily="34" charset="0"/>
                <a:cs typeface="Arial" panose="020B0604020202020204" pitchFamily="34" charset="0"/>
              </a:rPr>
              <a:t>Seafreight</a:t>
            </a:r>
            <a:r>
              <a:rPr lang="en-US" sz="1100" kern="0" dirty="0">
                <a:solidFill>
                  <a:prstClr val="black"/>
                </a:solidFill>
                <a:latin typeface="Arial" panose="020B0604020202020204" pitchFamily="34" charset="0"/>
                <a:cs typeface="Arial" panose="020B0604020202020204" pitchFamily="34" charset="0"/>
              </a:rPr>
              <a:t> shipments arriving after given deadline, a </a:t>
            </a:r>
            <a:r>
              <a:rPr lang="en-US" sz="1100" kern="0" dirty="0">
                <a:latin typeface="Arial" panose="020B0604020202020204" pitchFamily="34" charset="0"/>
                <a:cs typeface="Arial" panose="020B0604020202020204" pitchFamily="34" charset="0"/>
              </a:rPr>
              <a:t>surcharge of </a:t>
            </a:r>
            <a:r>
              <a:rPr lang="en-US" sz="1100" b="1" kern="0" dirty="0">
                <a:solidFill>
                  <a:srgbClr val="002060"/>
                </a:solidFill>
                <a:latin typeface="Arial" panose="020B0604020202020204" pitchFamily="34" charset="0"/>
                <a:cs typeface="Arial" panose="020B0604020202020204" pitchFamily="34" charset="0"/>
              </a:rPr>
              <a:t>30%</a:t>
            </a:r>
            <a:r>
              <a:rPr lang="en-US" sz="1100" kern="0" dirty="0">
                <a:solidFill>
                  <a:srgbClr val="002060"/>
                </a:solidFill>
                <a:latin typeface="Arial" panose="020B0604020202020204" pitchFamily="34" charset="0"/>
                <a:cs typeface="Arial" panose="020B0604020202020204" pitchFamily="34" charset="0"/>
              </a:rPr>
              <a:t> </a:t>
            </a:r>
            <a:r>
              <a:rPr lang="en-US" sz="1100" kern="0" dirty="0">
                <a:solidFill>
                  <a:prstClr val="black"/>
                </a:solidFill>
                <a:latin typeface="Arial" panose="020B0604020202020204" pitchFamily="34" charset="0"/>
                <a:cs typeface="Arial" panose="020B0604020202020204" pitchFamily="34" charset="0"/>
              </a:rPr>
              <a:t>on the inbound handling rate will apply. </a:t>
            </a:r>
          </a:p>
          <a:p>
            <a:pPr marL="630000" lvl="0" indent="-172800">
              <a:defRPr/>
            </a:pPr>
            <a:endParaRPr lang="en-US" sz="11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1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1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100" kern="0" dirty="0">
              <a:solidFill>
                <a:prstClr val="black"/>
              </a:solidFill>
              <a:latin typeface="Arial" panose="020B0604020202020204" pitchFamily="34" charset="0"/>
              <a:cs typeface="Arial" panose="020B0604020202020204" pitchFamily="34" charset="0"/>
            </a:endParaRPr>
          </a:p>
          <a:p>
            <a:pPr marL="630000" lvl="0" indent="-172800">
              <a:defRPr/>
            </a:pPr>
            <a:r>
              <a:rPr lang="en-US" sz="1100" kern="0" dirty="0">
                <a:solidFill>
                  <a:prstClr val="black"/>
                </a:solidFill>
                <a:latin typeface="Arial" panose="020B0604020202020204" pitchFamily="34" charset="0"/>
                <a:cs typeface="Arial" panose="020B0604020202020204" pitchFamily="34" charset="0"/>
              </a:rPr>
              <a:t>		    For deadlines, please refer to our shipping-guidelines</a:t>
            </a:r>
            <a:endParaRPr lang="de-DE" sz="1100" kern="0" dirty="0">
              <a:solidFill>
                <a:sysClr val="windowText" lastClr="000000"/>
              </a:solidFill>
              <a:latin typeface="Arial" panose="020B0604020202020204" pitchFamily="34" charset="0"/>
              <a:cs typeface="Arial" panose="020B0604020202020204" pitchFamily="34" charset="0"/>
            </a:endParaRPr>
          </a:p>
          <a:p>
            <a:pPr marL="0" lvl="1">
              <a:buClr>
                <a:srgbClr val="002060"/>
              </a:buClr>
              <a:defRPr/>
            </a:pPr>
            <a:endParaRPr lang="de-DE" altLang="de-DE" sz="900" dirty="0">
              <a:solidFill>
                <a:prstClr val="black"/>
              </a:solidFill>
              <a:latin typeface="Arial" panose="020B0604020202020204" pitchFamily="34" charset="0"/>
              <a:cs typeface="Arial" panose="020B0604020202020204" pitchFamily="34" charset="0"/>
            </a:endParaRPr>
          </a:p>
        </p:txBody>
      </p:sp>
      <p:pic>
        <p:nvPicPr>
          <p:cNvPr id="3" name="Picture 2">
            <a:extLst>
              <a:ext uri="{FF2B5EF4-FFF2-40B4-BE49-F238E27FC236}">
                <a16:creationId xmlns:a16="http://schemas.microsoft.com/office/drawing/2014/main" id="{97AD60BC-BE21-4E7B-E62A-10FE69CD3178}"/>
              </a:ext>
            </a:extLst>
          </p:cNvPr>
          <p:cNvPicPr>
            <a:picLocks noChangeAspect="1"/>
          </p:cNvPicPr>
          <p:nvPr/>
        </p:nvPicPr>
        <p:blipFill>
          <a:blip r:embed="rId5"/>
          <a:stretch>
            <a:fillRect/>
          </a:stretch>
        </p:blipFill>
        <p:spPr>
          <a:xfrm>
            <a:off x="5808313" y="1679603"/>
            <a:ext cx="575374" cy="575374"/>
          </a:xfrm>
          <a:prstGeom prst="rect">
            <a:avLst/>
          </a:prstGeom>
        </p:spPr>
      </p:pic>
      <p:pic>
        <p:nvPicPr>
          <p:cNvPr id="6" name="Picture 5">
            <a:extLst>
              <a:ext uri="{FF2B5EF4-FFF2-40B4-BE49-F238E27FC236}">
                <a16:creationId xmlns:a16="http://schemas.microsoft.com/office/drawing/2014/main" id="{F6C746DC-A22C-3B08-949C-2CD25A593A64}"/>
              </a:ext>
            </a:extLst>
          </p:cNvPr>
          <p:cNvPicPr>
            <a:picLocks noChangeAspect="1"/>
          </p:cNvPicPr>
          <p:nvPr/>
        </p:nvPicPr>
        <p:blipFill>
          <a:blip r:embed="rId6"/>
          <a:stretch>
            <a:fillRect/>
          </a:stretch>
        </p:blipFill>
        <p:spPr>
          <a:xfrm>
            <a:off x="5808313" y="2941541"/>
            <a:ext cx="575374" cy="575374"/>
          </a:xfrm>
          <a:prstGeom prst="rect">
            <a:avLst/>
          </a:prstGeom>
        </p:spPr>
      </p:pic>
      <p:pic>
        <p:nvPicPr>
          <p:cNvPr id="7" name="Picture 6">
            <a:extLst>
              <a:ext uri="{FF2B5EF4-FFF2-40B4-BE49-F238E27FC236}">
                <a16:creationId xmlns:a16="http://schemas.microsoft.com/office/drawing/2014/main" id="{7D10069E-B259-98A1-1FE4-6E9F673C2809}"/>
              </a:ext>
            </a:extLst>
          </p:cNvPr>
          <p:cNvPicPr>
            <a:picLocks noChangeAspect="1"/>
          </p:cNvPicPr>
          <p:nvPr/>
        </p:nvPicPr>
        <p:blipFill>
          <a:blip r:embed="rId7"/>
          <a:stretch>
            <a:fillRect/>
          </a:stretch>
        </p:blipFill>
        <p:spPr>
          <a:xfrm>
            <a:off x="3796268" y="4160675"/>
            <a:ext cx="575374" cy="575374"/>
          </a:xfrm>
          <a:prstGeom prst="rect">
            <a:avLst/>
          </a:prstGeom>
        </p:spPr>
      </p:pic>
    </p:spTree>
    <p:extLst>
      <p:ext uri="{BB962C8B-B14F-4D97-AF65-F5344CB8AC3E}">
        <p14:creationId xmlns:p14="http://schemas.microsoft.com/office/powerpoint/2010/main" val="24070704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4D8517-0AFB-EAB5-FFD6-049287C5FFC8}"/>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3E0A8DFC-6741-195C-123A-BDEA2E1D5261}"/>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9E73AF88-AE63-1CB5-AA43-E940CD4AA4E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B4FB4F4F-F73B-43CD-158E-4872BDE20A0A}"/>
              </a:ext>
            </a:extLst>
          </p:cNvPr>
          <p:cNvSpPr txBox="1"/>
          <p:nvPr/>
        </p:nvSpPr>
        <p:spPr>
          <a:xfrm>
            <a:off x="386078" y="828288"/>
            <a:ext cx="2794001" cy="4462760"/>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r>
              <a:rPr lang="en-US" sz="1000" dirty="0">
                <a:solidFill>
                  <a:schemeClr val="bg1"/>
                </a:solidFill>
                <a:latin typeface="Arial" panose="020B0604020202020204" pitchFamily="34" charset="0"/>
                <a:cs typeface="Arial" panose="020B0604020202020204" pitchFamily="34" charset="0"/>
              </a:rPr>
              <a: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spcBef>
                <a:spcPts val="600"/>
              </a:spcBef>
              <a:spcAft>
                <a:spcPts val="600"/>
              </a:spcAft>
            </a:pPr>
            <a:r>
              <a:rPr lang="en-US" sz="1200" b="1"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200" b="1"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A638CB96-5E2C-2F5C-305E-C2E3676F8951}"/>
              </a:ext>
            </a:extLst>
          </p:cNvPr>
          <p:cNvSpPr txBox="1"/>
          <p:nvPr/>
        </p:nvSpPr>
        <p:spPr>
          <a:xfrm>
            <a:off x="11734800" y="6506676"/>
            <a:ext cx="331075" cy="24972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11" name="TextBox 10">
            <a:extLst>
              <a:ext uri="{FF2B5EF4-FFF2-40B4-BE49-F238E27FC236}">
                <a16:creationId xmlns:a16="http://schemas.microsoft.com/office/drawing/2014/main" id="{AC6974D3-A656-399A-0C35-6574982A660D}"/>
              </a:ext>
            </a:extLst>
          </p:cNvPr>
          <p:cNvSpPr txBox="1"/>
          <p:nvPr/>
        </p:nvSpPr>
        <p:spPr>
          <a:xfrm>
            <a:off x="3993135" y="1908865"/>
            <a:ext cx="6682731" cy="3739485"/>
          </a:xfrm>
          <a:prstGeom prst="rect">
            <a:avLst/>
          </a:prstGeom>
          <a:noFill/>
        </p:spPr>
        <p:txBody>
          <a:bodyPr wrap="square">
            <a:spAutoFit/>
          </a:bodyPr>
          <a:lstStyle/>
          <a:p>
            <a:pPr marL="630000" indent="-172800">
              <a:defRPr/>
            </a:pPr>
            <a:r>
              <a:rPr lang="en-US" sz="1200" dirty="0">
                <a:latin typeface="Arial" panose="020B0604020202020204" pitchFamily="34" charset="0"/>
                <a:cs typeface="Arial" panose="020B0604020202020204" pitchFamily="34" charset="0"/>
              </a:rPr>
              <a:t>	</a:t>
            </a:r>
            <a:r>
              <a:rPr lang="en-US" sz="1200" dirty="0">
                <a:solidFill>
                  <a:srgbClr val="002060"/>
                </a:solidFill>
                <a:latin typeface="Arial" panose="020B0604020202020204" pitchFamily="34" charset="0"/>
                <a:cs typeface="Arial" panose="020B0604020202020204" pitchFamily="34" charset="0"/>
              </a:rPr>
              <a:t>	</a:t>
            </a:r>
            <a:r>
              <a:rPr lang="en-US" sz="1200" b="1" dirty="0">
                <a:solidFill>
                  <a:srgbClr val="002060"/>
                </a:solidFill>
                <a:latin typeface="Arial" panose="020B0604020202020204" pitchFamily="34" charset="0"/>
                <a:cs typeface="Arial" panose="020B0604020202020204" pitchFamily="34" charset="0"/>
              </a:rPr>
              <a:t>Hire of </a:t>
            </a:r>
            <a:r>
              <a:rPr lang="en-US" sz="1200" b="1" dirty="0" err="1">
                <a:solidFill>
                  <a:srgbClr val="002060"/>
                </a:solidFill>
                <a:latin typeface="Arial" panose="020B0604020202020204" pitchFamily="34" charset="0"/>
                <a:cs typeface="Arial" panose="020B0604020202020204" pitchFamily="34" charset="0"/>
              </a:rPr>
              <a:t>Labour</a:t>
            </a:r>
            <a:r>
              <a:rPr lang="en-US" sz="1200" b="1" dirty="0">
                <a:solidFill>
                  <a:srgbClr val="002060"/>
                </a:solidFill>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(Unskilled) - USD 25.00</a:t>
            </a:r>
            <a:r>
              <a:rPr lang="de-DE" sz="1200" dirty="0">
                <a:latin typeface="Arial" panose="020B0604020202020204" pitchFamily="34" charset="0"/>
                <a:cs typeface="Arial" panose="020B0604020202020204" pitchFamily="34" charset="0"/>
              </a:rPr>
              <a:t> per hour per labour (</a:t>
            </a:r>
            <a:r>
              <a:rPr lang="en-US" sz="1200" dirty="0">
                <a:latin typeface="Arial" panose="020B0604020202020204" pitchFamily="34" charset="0"/>
                <a:cs typeface="Arial" panose="020B0604020202020204" pitchFamily="34" charset="0"/>
              </a:rPr>
              <a:t>Min. 4 hours per job)</a:t>
            </a:r>
            <a:endParaRPr lang="de-DE" sz="1200" dirty="0">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en-US" sz="12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Forklift Rental </a:t>
            </a:r>
            <a:r>
              <a:rPr kumimoji="0" lang="en-US" sz="1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USD 100.00 per hour per 3-Ton F/L (Min. 2 hours per job) </a:t>
            </a:r>
            <a:endParaRPr kumimoji="0" lang="de-DE" sz="1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30000" lvl="0" indent="-172800">
              <a:defRPr/>
            </a:pPr>
            <a:r>
              <a:rPr lang="en-US" sz="1200" kern="0" dirty="0">
                <a:solidFill>
                  <a:prstClr val="black"/>
                </a:solidFill>
                <a:latin typeface="Arial" panose="020B0604020202020204" pitchFamily="34" charset="0"/>
                <a:cs typeface="Arial" panose="020B0604020202020204" pitchFamily="34" charset="0"/>
              </a:rPr>
              <a:t>     </a:t>
            </a: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lvl="2">
              <a:defRPr/>
            </a:pPr>
            <a:r>
              <a:rPr lang="en-US" sz="1200" b="1" dirty="0">
                <a:solidFill>
                  <a:srgbClr val="002060"/>
                </a:solidFill>
                <a:latin typeface="Arial" panose="020B0604020202020204" pitchFamily="34" charset="0"/>
                <a:cs typeface="Arial" panose="020B0604020202020204" pitchFamily="34" charset="0"/>
              </a:rPr>
              <a:t>Cranage for Grounding / Lifting Containers On-Site</a:t>
            </a:r>
          </a:p>
          <a:p>
            <a:pPr lvl="2">
              <a:defRPr/>
            </a:pPr>
            <a:r>
              <a:rPr lang="en-US" sz="1200" dirty="0">
                <a:solidFill>
                  <a:prstClr val="black"/>
                </a:solidFill>
                <a:latin typeface="Arial" panose="020B0604020202020204" pitchFamily="34" charset="0"/>
                <a:cs typeface="Arial" panose="020B0604020202020204" pitchFamily="34" charset="0"/>
              </a:rPr>
              <a:t>USD 350.00 per empty container per lift (20’/ 40’)</a:t>
            </a:r>
          </a:p>
          <a:p>
            <a:pPr lvl="2">
              <a:defRPr/>
            </a:pPr>
            <a:r>
              <a:rPr lang="en-US" sz="1200" dirty="0">
                <a:solidFill>
                  <a:prstClr val="black"/>
                </a:solidFill>
                <a:latin typeface="Arial" panose="020B0604020202020204" pitchFamily="34" charset="0"/>
                <a:cs typeface="Arial" panose="020B0604020202020204" pitchFamily="34" charset="0"/>
              </a:rPr>
              <a:t>USD 350.00 per loaded container per lift (20’/ 40’)</a:t>
            </a:r>
            <a:endParaRPr lang="de-DE" sz="120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r>
              <a:rPr lang="en-US" sz="1200" kern="0" dirty="0">
                <a:solidFill>
                  <a:prstClr val="black"/>
                </a:solidFill>
                <a:latin typeface="Arial" panose="020B0604020202020204" pitchFamily="34" charset="0"/>
                <a:cs typeface="Arial" panose="020B0604020202020204" pitchFamily="34" charset="0"/>
              </a:rPr>
              <a:t>		       </a:t>
            </a:r>
          </a:p>
          <a:p>
            <a:pPr marL="0" lvl="1">
              <a:buClr>
                <a:srgbClr val="002060"/>
              </a:buClr>
              <a:defRPr/>
            </a:pPr>
            <a:endParaRPr lang="de-DE" altLang="de-DE" sz="900" dirty="0">
              <a:solidFill>
                <a:prstClr val="black"/>
              </a:solidFill>
              <a:latin typeface="Arial" panose="020B0604020202020204" pitchFamily="34" charset="0"/>
              <a:cs typeface="Arial" panose="020B0604020202020204" pitchFamily="34" charset="0"/>
            </a:endParaRPr>
          </a:p>
        </p:txBody>
      </p:sp>
      <p:pic>
        <p:nvPicPr>
          <p:cNvPr id="2" name="Grafik 7">
            <a:extLst>
              <a:ext uri="{FF2B5EF4-FFF2-40B4-BE49-F238E27FC236}">
                <a16:creationId xmlns:a16="http://schemas.microsoft.com/office/drawing/2014/main" id="{98C705E1-B3F4-9DAF-4634-EE1DC985E87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bwMode="gray">
          <a:xfrm>
            <a:off x="7039989" y="1265658"/>
            <a:ext cx="589022" cy="589022"/>
          </a:xfrm>
          <a:prstGeom prst="rect">
            <a:avLst/>
          </a:prstGeom>
        </p:spPr>
      </p:pic>
      <p:pic>
        <p:nvPicPr>
          <p:cNvPr id="3" name="Grafik 8">
            <a:extLst>
              <a:ext uri="{FF2B5EF4-FFF2-40B4-BE49-F238E27FC236}">
                <a16:creationId xmlns:a16="http://schemas.microsoft.com/office/drawing/2014/main" id="{1E1E43BF-845E-4687-38C2-832AD9D729C1}"/>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bwMode="gray">
          <a:xfrm>
            <a:off x="6856979" y="2389517"/>
            <a:ext cx="955042" cy="955042"/>
          </a:xfrm>
          <a:prstGeom prst="rect">
            <a:avLst/>
          </a:prstGeom>
        </p:spPr>
      </p:pic>
      <p:pic>
        <p:nvPicPr>
          <p:cNvPr id="4" name="Grafik 11">
            <a:extLst>
              <a:ext uri="{FF2B5EF4-FFF2-40B4-BE49-F238E27FC236}">
                <a16:creationId xmlns:a16="http://schemas.microsoft.com/office/drawing/2014/main" id="{09DF237B-1145-2E84-CE55-BD1A4B9677AE}"/>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bwMode="gray">
          <a:xfrm>
            <a:off x="6856979" y="3653172"/>
            <a:ext cx="955042" cy="955042"/>
          </a:xfrm>
          <a:prstGeom prst="rect">
            <a:avLst/>
          </a:prstGeom>
        </p:spPr>
      </p:pic>
    </p:spTree>
    <p:extLst>
      <p:ext uri="{BB962C8B-B14F-4D97-AF65-F5344CB8AC3E}">
        <p14:creationId xmlns:p14="http://schemas.microsoft.com/office/powerpoint/2010/main" val="8791483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418C95-B98C-13D9-5984-9D8F6DE079AE}"/>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0D1651AB-233F-8FE2-BF1A-1EB9F431B4E8}"/>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71C50569-FDC2-A789-F37B-7B2220F183A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91D1B8A1-8570-652D-5DCC-8D40AEDB96CE}"/>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200" b="1"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200" b="1"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E1B31C4A-9712-6C9D-6ED1-EF350F8902C4}"/>
              </a:ext>
            </a:extLst>
          </p:cNvPr>
          <p:cNvSpPr txBox="1"/>
          <p:nvPr/>
        </p:nvSpPr>
        <p:spPr>
          <a:xfrm>
            <a:off x="11704320" y="6506676"/>
            <a:ext cx="361555"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11" name="TextBox 10">
            <a:extLst>
              <a:ext uri="{FF2B5EF4-FFF2-40B4-BE49-F238E27FC236}">
                <a16:creationId xmlns:a16="http://schemas.microsoft.com/office/drawing/2014/main" id="{5623EA7D-26C3-9690-31A3-F09C78FC05CD}"/>
              </a:ext>
            </a:extLst>
          </p:cNvPr>
          <p:cNvSpPr txBox="1"/>
          <p:nvPr/>
        </p:nvSpPr>
        <p:spPr>
          <a:xfrm>
            <a:off x="3961697" y="1318020"/>
            <a:ext cx="7529264" cy="3970318"/>
          </a:xfrm>
          <a:prstGeom prst="rect">
            <a:avLst/>
          </a:prstGeom>
          <a:noFill/>
        </p:spPr>
        <p:txBody>
          <a:bodyPr wrap="square">
            <a:spAutoFit/>
          </a:bodyPr>
          <a:lstStyle/>
          <a:p>
            <a:pPr marL="91440" marR="0" lvl="0" defTabSz="914400" rtl="0" eaLnBrk="1" fontAlgn="auto" latinLnBrk="0" hangingPunct="1">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All shipments which require National Media approval are now to be submitted online through the UPDATED NEW ONLINE SYSTEM with charges applicable. </a:t>
            </a:r>
            <a:endPar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91440" marR="0" lvl="0" defTabSz="914400" rtl="0" eaLnBrk="1" fontAlgn="auto" latinLnBrk="0" hangingPunct="1">
              <a:spcBef>
                <a:spcPts val="0"/>
              </a:spcBef>
              <a:spcAft>
                <a:spcPts val="0"/>
              </a:spcAft>
              <a:buClrTx/>
              <a:buSzTx/>
              <a:buFontTx/>
              <a:buNone/>
              <a:tabLst>
                <a:tab pos="752475" algn="l"/>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91440" marR="0" lvl="0" defTabSz="914400" rtl="0" eaLnBrk="1" fontAlgn="auto" latinLnBrk="0" hangingPunct="1">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As per National Media, the charges will be reflected at the end of the online submission process which is generated based on the material type. </a:t>
            </a:r>
            <a:endParaRPr lang="de-DE" sz="12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marL="91440" marR="0" lvl="0" defTabSz="914400" rtl="0" eaLnBrk="1" fontAlgn="auto" latinLnBrk="0" hangingPunct="1">
              <a:spcBef>
                <a:spcPts val="0"/>
              </a:spcBef>
              <a:spcAft>
                <a:spcPts val="0"/>
              </a:spcAft>
              <a:buClrTx/>
              <a:buSzTx/>
              <a:buFontTx/>
              <a:buNone/>
              <a:tabLst/>
              <a:defRPr/>
            </a:pPr>
            <a:endParaRPr kumimoji="0" lang="de-DE" sz="12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91440" marR="0" lvl="0" defTabSz="914400" rtl="0" eaLnBrk="1" fontAlgn="auto" latinLnBrk="0" hangingPunct="1">
              <a:spcBef>
                <a:spcPts val="0"/>
              </a:spcBef>
              <a:spcAft>
                <a:spcPts val="0"/>
              </a:spcAft>
              <a:buClrTx/>
              <a:buSzTx/>
              <a:buFontTx/>
              <a:buNone/>
              <a:tabLst/>
              <a:defRPr/>
            </a:pPr>
            <a:endParaRPr lang="de-DE" sz="1200" b="1"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marL="91440" marR="0" lvl="0" algn="ctr" defTabSz="914400" rtl="0" eaLnBrk="1" fontAlgn="auto" latinLnBrk="0" hangingPunct="1">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Charges for Catalogues/ Brochures/ Flyers is </a:t>
            </a:r>
            <a:r>
              <a:rPr kumimoji="0" lang="en-US" sz="120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USD 60.00</a:t>
            </a:r>
            <a:r>
              <a:rPr kumimoji="0" lang="en-US" sz="1200" b="1" i="0"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 </a:t>
            </a:r>
            <a:r>
              <a:rPr kumimoji="0" lang="en-US" sz="12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per shipment (Subject for approval from National Media Council/ Ministry of Information). </a:t>
            </a:r>
          </a:p>
          <a:p>
            <a:pPr marL="91440" marR="0" lvl="0" defTabSz="914400" rtl="0" eaLnBrk="1" fontAlgn="auto" latinLnBrk="0" hangingPunct="1">
              <a:spcBef>
                <a:spcPts val="0"/>
              </a:spcBef>
              <a:spcAft>
                <a:spcPts val="0"/>
              </a:spcAft>
              <a:buClrTx/>
              <a:buSzTx/>
              <a:buFontTx/>
              <a:buNone/>
              <a:tabLst/>
              <a:defRPr/>
            </a:pPr>
            <a:endParaRPr kumimoji="0" lang="en-US" sz="12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91440" marR="0" lvl="0" defTabSz="914400" rtl="0" eaLnBrk="1" fontAlgn="auto" latinLnBrk="0" hangingPunct="1">
              <a:spcBef>
                <a:spcPts val="0"/>
              </a:spcBef>
              <a:spcAft>
                <a:spcPts val="0"/>
              </a:spcAft>
              <a:buClrTx/>
              <a:buSzTx/>
              <a:buFontTx/>
              <a:buNone/>
              <a:tabLst/>
              <a:defRPr/>
            </a:pPr>
            <a:r>
              <a:rPr kumimoji="0" lang="en-US" sz="1200" b="1" i="0" u="none" strike="noStrike" kern="1200" cap="none" spc="0" normalizeH="0" baseline="0" noProof="0" dirty="0">
                <a:ln>
                  <a:noFill/>
                </a:ln>
                <a:solidFill>
                  <a:srgbClr val="C00000"/>
                </a:solidFill>
                <a:effectLst/>
                <a:uLnTx/>
                <a:uFillTx/>
                <a:latin typeface="Arial" panose="020B0604020202020204" pitchFamily="34" charset="0"/>
                <a:ea typeface="Times New Roman" panose="02020603050405020304" pitchFamily="18" charset="0"/>
                <a:cs typeface="Arial" panose="020B0604020202020204" pitchFamily="34" charset="0"/>
              </a:rPr>
              <a:t> </a:t>
            </a: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91440" marR="0" lvl="0" defTabSz="914400" rtl="0" eaLnBrk="1" fontAlgn="auto" latinLnBrk="0" hangingPunct="1">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Below are the items that require national media approval:</a:t>
            </a:r>
          </a:p>
          <a:p>
            <a:pPr marL="91440" marR="0" lvl="0" defTabSz="914400" rtl="0" eaLnBrk="1" fontAlgn="auto" latinLnBrk="0" hangingPunct="1">
              <a:spcBef>
                <a:spcPts val="0"/>
              </a:spcBef>
              <a:spcAft>
                <a:spcPts val="0"/>
              </a:spcAft>
              <a:buClrTx/>
              <a:buSzTx/>
              <a:buFontTx/>
              <a:buNone/>
              <a:tabLst/>
              <a:defRPr/>
            </a:pPr>
            <a:endPar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91440" marR="0" lvl="0" defTabSz="914400" rtl="0" eaLnBrk="1" fontAlgn="auto" latinLnBrk="0" hangingPunct="1">
              <a:spcBef>
                <a:spcPts val="0"/>
              </a:spcBef>
              <a:spcAft>
                <a:spcPts val="0"/>
              </a:spcAft>
              <a:buClrTx/>
              <a:buSzTx/>
              <a:buFontTx/>
              <a:buNone/>
              <a:tabLst/>
              <a:defRPr/>
            </a:pPr>
            <a:r>
              <a:rPr kumimoji="0" lang="en-US" sz="1200" b="0" i="1"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Map / Magazine / Catalogues / Brochures / Flyers / Books </a:t>
            </a:r>
            <a:r>
              <a:rPr lang="de-DE" sz="1200" i="1" dirty="0">
                <a:solidFill>
                  <a:prstClr val="black"/>
                </a:solidFill>
                <a:latin typeface="Arial" panose="020B0604020202020204" pitchFamily="34" charset="0"/>
                <a:ea typeface="Times New Roman" panose="02020603050405020304" pitchFamily="18" charset="0"/>
                <a:cs typeface="Arial" panose="020B0604020202020204" pitchFamily="34" charset="0"/>
              </a:rPr>
              <a:t>/ </a:t>
            </a:r>
            <a:r>
              <a:rPr kumimoji="0" lang="en-US" sz="1200" b="0" i="1"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Poster / Charts / Video Tape / Video Game / Film Cinema / Calendar / Diary</a:t>
            </a:r>
          </a:p>
          <a:p>
            <a:pPr marL="630000" marR="0" lvl="0" indent="-17280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30000" marR="0" lvl="0" indent="-172800" algn="l" defTabSz="914400" rtl="0" eaLnBrk="1" fontAlgn="auto" latinLnBrk="0" hangingPunct="1">
              <a:lnSpc>
                <a:spcPct val="100000"/>
              </a:lnSpc>
              <a:spcBef>
                <a:spcPts val="0"/>
              </a:spcBef>
              <a:spcAft>
                <a:spcPts val="0"/>
              </a:spcAft>
              <a:buClrTx/>
              <a:buSzTx/>
              <a:buFontTx/>
              <a:buNone/>
              <a:tabLst/>
              <a:defRPr/>
            </a:pPr>
            <a:endParaRPr kumimoji="0" lang="en-US" sz="1200" b="1" i="0" u="sng" strike="noStrike" kern="1200" cap="none" spc="0" normalizeH="0" baseline="0" noProof="0" dirty="0">
              <a:ln>
                <a:noFill/>
              </a:ln>
              <a:solidFill>
                <a:srgbClr val="167D86"/>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30000" marR="0" lvl="0" indent="-172800" algn="l" defTabSz="914400" rtl="0" eaLnBrk="1" fontAlgn="auto" latinLnBrk="0" hangingPunct="1">
              <a:lnSpc>
                <a:spcPct val="100000"/>
              </a:lnSpc>
              <a:spcBef>
                <a:spcPts val="0"/>
              </a:spcBef>
              <a:spcAft>
                <a:spcPts val="0"/>
              </a:spcAft>
              <a:buClrTx/>
              <a:buSzTx/>
              <a:buFontTx/>
              <a:buNone/>
              <a:tabLst/>
              <a:defRPr/>
            </a:pPr>
            <a:r>
              <a:rPr kumimoji="0" lang="en-US" sz="120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Other Permit if needed: </a:t>
            </a:r>
          </a:p>
          <a:p>
            <a:pPr marL="630000" marR="0" lvl="0" indent="-17280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Ministry of Health Approval (per approval) 		USD 310.00</a:t>
            </a:r>
          </a:p>
          <a:p>
            <a:pPr marL="630000" marR="0" lvl="0" indent="-17280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Food Control/ DM Processing Fee		USD 125.00</a:t>
            </a:r>
          </a:p>
          <a:p>
            <a:pPr marL="630000" marR="0" lvl="0" indent="-17280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Any other Ministry Approval Permit		at Actual</a:t>
            </a:r>
            <a:endPar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8858592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E4B186-CB2E-DFA1-FF35-504A9F1FDE01}"/>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08AC84E0-1AE0-38FF-C8B2-D1AA9FEB9C76}"/>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83F8EB48-DD23-9A77-42E1-12A124BD03B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3A9FB1AD-2C4E-5BDC-4317-3CEF623ADCFE}"/>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200" b="1"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200" b="1"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2B1784D6-07C4-5F7B-A37D-253CDA2B1BBF}"/>
              </a:ext>
            </a:extLst>
          </p:cNvPr>
          <p:cNvSpPr txBox="1"/>
          <p:nvPr/>
        </p:nvSpPr>
        <p:spPr>
          <a:xfrm>
            <a:off x="11723950" y="6506676"/>
            <a:ext cx="341926"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14</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11" name="TextBox 10">
            <a:extLst>
              <a:ext uri="{FF2B5EF4-FFF2-40B4-BE49-F238E27FC236}">
                <a16:creationId xmlns:a16="http://schemas.microsoft.com/office/drawing/2014/main" id="{04E6A9E2-EEC1-86CC-FA97-01A96D86F69B}"/>
              </a:ext>
            </a:extLst>
          </p:cNvPr>
          <p:cNvSpPr txBox="1"/>
          <p:nvPr/>
        </p:nvSpPr>
        <p:spPr>
          <a:xfrm>
            <a:off x="4194685" y="1142552"/>
            <a:ext cx="7529264" cy="4524315"/>
          </a:xfrm>
          <a:prstGeom prst="rect">
            <a:avLst/>
          </a:prstGeom>
          <a:noFill/>
        </p:spPr>
        <p:txBody>
          <a:bodyPr wrap="square">
            <a:spAutoFit/>
          </a:bodyPr>
          <a:lstStyle/>
          <a:p>
            <a:pPr marL="91440" lvl="0" eaLnBrk="0" fontAlgn="base" hangingPunct="0">
              <a:spcBef>
                <a:spcPct val="0"/>
              </a:spcBef>
              <a:spcAft>
                <a:spcPct val="0"/>
              </a:spcAft>
            </a:pPr>
            <a:r>
              <a:rPr lang="en-US" altLang="de-DE" sz="1200" dirty="0">
                <a:latin typeface="Arial" panose="020B0604020202020204" pitchFamily="34" charset="0"/>
                <a:ea typeface="Times New Roman" panose="02020603050405020304" pitchFamily="18" charset="0"/>
                <a:cs typeface="Arial" panose="020B0604020202020204" pitchFamily="34" charset="0"/>
              </a:rPr>
              <a:t>Customs Fine (Non –availability of Original Shipping documents)   		USD 350.00</a:t>
            </a:r>
            <a:endParaRPr lang="de-DE" altLang="de-DE" sz="1200" dirty="0">
              <a:latin typeface="Arial" panose="020B0604020202020204" pitchFamily="34" charset="0"/>
              <a:cs typeface="Arial" panose="020B0604020202020204" pitchFamily="34" charset="0"/>
            </a:endParaRPr>
          </a:p>
          <a:p>
            <a:pPr marL="91440" lvl="0" eaLnBrk="0" fontAlgn="base" hangingPunct="0">
              <a:spcBef>
                <a:spcPct val="0"/>
              </a:spcBef>
              <a:spcAft>
                <a:spcPct val="0"/>
              </a:spcAft>
            </a:pPr>
            <a:r>
              <a:rPr lang="en-US" altLang="de-DE" sz="1200" dirty="0">
                <a:latin typeface="Arial" panose="020B0604020202020204" pitchFamily="34" charset="0"/>
                <a:ea typeface="Times New Roman" panose="02020603050405020304" pitchFamily="18" charset="0"/>
                <a:cs typeface="Arial" panose="020B0604020202020204" pitchFamily="34" charset="0"/>
              </a:rPr>
              <a:t>Customs Fine (Non-availability of original Certificate of Origin)       		USD 350.00</a:t>
            </a:r>
          </a:p>
          <a:p>
            <a:pPr marL="91440" lvl="0" eaLnBrk="0" fontAlgn="base" hangingPunct="0">
              <a:spcBef>
                <a:spcPct val="0"/>
              </a:spcBef>
              <a:spcAft>
                <a:spcPct val="0"/>
              </a:spcAft>
            </a:pPr>
            <a:endParaRPr lang="en-GB" altLang="de-DE" sz="1200" dirty="0">
              <a:latin typeface="Arial" panose="020B0604020202020204" pitchFamily="34" charset="0"/>
              <a:ea typeface="Times New Roman" panose="02020603050405020304" pitchFamily="18" charset="0"/>
              <a:cs typeface="Arial" panose="020B0604020202020204" pitchFamily="34" charset="0"/>
            </a:endParaRPr>
          </a:p>
          <a:p>
            <a:pPr marL="91440" lvl="0" eaLnBrk="0" fontAlgn="base" hangingPunct="0">
              <a:spcBef>
                <a:spcPct val="0"/>
              </a:spcBef>
              <a:spcAft>
                <a:spcPct val="0"/>
              </a:spcAft>
            </a:pPr>
            <a:r>
              <a:rPr lang="en-GB" altLang="de-DE" sz="1200" dirty="0">
                <a:latin typeface="Arial" panose="020B0604020202020204" pitchFamily="34" charset="0"/>
                <a:ea typeface="Times New Roman" panose="02020603050405020304" pitchFamily="18" charset="0"/>
                <a:cs typeface="Arial" panose="020B0604020202020204" pitchFamily="34" charset="0"/>
              </a:rPr>
              <a:t>If the original documents and COO are sent to Dubai within </a:t>
            </a:r>
            <a:r>
              <a:rPr lang="en-GB" altLang="de-DE" sz="1200" b="1" dirty="0">
                <a:solidFill>
                  <a:srgbClr val="002060"/>
                </a:solidFill>
                <a:latin typeface="Arial" panose="020B0604020202020204" pitchFamily="34" charset="0"/>
                <a:ea typeface="Times New Roman" panose="02020603050405020304" pitchFamily="18" charset="0"/>
                <a:cs typeface="Arial" panose="020B0604020202020204" pitchFamily="34" charset="0"/>
              </a:rPr>
              <a:t>30 days </a:t>
            </a:r>
            <a:r>
              <a:rPr lang="en-GB" altLang="de-DE" sz="1200" dirty="0">
                <a:latin typeface="Arial" panose="020B0604020202020204" pitchFamily="34" charset="0"/>
                <a:ea typeface="Times New Roman" panose="02020603050405020304" pitchFamily="18" charset="0"/>
                <a:cs typeface="Arial" panose="020B0604020202020204" pitchFamily="34" charset="0"/>
              </a:rPr>
              <a:t>from the date of arrival into the UAE and they are accepted by the Customs authorities, USD 280.00 charges can be refunded.</a:t>
            </a:r>
            <a:endParaRPr lang="de-DE" altLang="de-DE" sz="1200" dirty="0">
              <a:latin typeface="Arial" panose="020B0604020202020204" pitchFamily="34" charset="0"/>
              <a:cs typeface="Arial" panose="020B0604020202020204" pitchFamily="34" charset="0"/>
            </a:endParaRPr>
          </a:p>
          <a:p>
            <a:pPr marL="91440" lvl="0" eaLnBrk="0" fontAlgn="base" hangingPunct="0">
              <a:spcBef>
                <a:spcPct val="0"/>
              </a:spcBef>
              <a:spcAft>
                <a:spcPct val="0"/>
              </a:spcAft>
            </a:pPr>
            <a:endParaRPr lang="de-DE" altLang="de-DE" sz="1200" dirty="0">
              <a:latin typeface="Arial" panose="020B0604020202020204" pitchFamily="34" charset="0"/>
              <a:ea typeface="Times New Roman" panose="02020603050405020304" pitchFamily="18" charset="0"/>
              <a:cs typeface="Arial" panose="020B0604020202020204" pitchFamily="34" charset="0"/>
            </a:endParaRPr>
          </a:p>
          <a:p>
            <a:pPr marL="91440" lvl="0" eaLnBrk="0" fontAlgn="base" hangingPunct="0">
              <a:spcBef>
                <a:spcPct val="0"/>
              </a:spcBef>
              <a:spcAft>
                <a:spcPct val="0"/>
              </a:spcAft>
            </a:pPr>
            <a:r>
              <a:rPr lang="en-GB" altLang="de-DE" sz="1200" dirty="0">
                <a:latin typeface="Arial" panose="020B0604020202020204" pitchFamily="34" charset="0"/>
                <a:ea typeface="Times New Roman" panose="02020603050405020304" pitchFamily="18" charset="0"/>
                <a:cs typeface="Arial" panose="020B0604020202020204" pitchFamily="34" charset="0"/>
              </a:rPr>
              <a:t>Failure to declare true and accurate values on the shipping invoice including wrong declaration of the Country of Origin </a:t>
            </a:r>
          </a:p>
          <a:p>
            <a:pPr marL="91440" lvl="0" eaLnBrk="0" fontAlgn="base" hangingPunct="0">
              <a:spcBef>
                <a:spcPct val="0"/>
              </a:spcBef>
              <a:spcAft>
                <a:spcPct val="0"/>
              </a:spcAft>
            </a:pPr>
            <a:endParaRPr lang="en-GB" altLang="de-DE" sz="1200" dirty="0">
              <a:latin typeface="Arial" panose="020B0604020202020204" pitchFamily="34" charset="0"/>
              <a:ea typeface="Times New Roman" panose="02020603050405020304" pitchFamily="18" charset="0"/>
              <a:cs typeface="Arial" panose="020B0604020202020204" pitchFamily="34" charset="0"/>
            </a:endParaRPr>
          </a:p>
          <a:p>
            <a:pPr marL="91440" lvl="1">
              <a:buFont typeface="Arial" panose="020B0604020202020204" pitchFamily="34" charset="0"/>
              <a:buChar char="•"/>
            </a:pPr>
            <a:r>
              <a:rPr lang="en-GB" altLang="de-DE" sz="1200" dirty="0">
                <a:latin typeface="Arial" panose="020B0604020202020204" pitchFamily="34" charset="0"/>
                <a:ea typeface="Times New Roman" panose="02020603050405020304" pitchFamily="18" charset="0"/>
                <a:cs typeface="Arial" panose="020B0604020202020204" pitchFamily="34" charset="0"/>
              </a:rPr>
              <a:t>   Missing HS Code 			     	 	USD 10.00 per Item</a:t>
            </a:r>
            <a:endParaRPr lang="de-DE" altLang="de-DE" sz="1200" dirty="0">
              <a:latin typeface="Arial" panose="020B0604020202020204" pitchFamily="34" charset="0"/>
              <a:cs typeface="Arial" panose="020B0604020202020204" pitchFamily="34" charset="0"/>
            </a:endParaRPr>
          </a:p>
          <a:p>
            <a:pPr marL="91440" marR="0" lvl="0" defTabSz="914400" rtl="0" eaLnBrk="1" fontAlgn="auto" latinLnBrk="0" hangingPunct="1">
              <a:spcBef>
                <a:spcPts val="0"/>
              </a:spcBef>
              <a:spcAft>
                <a:spcPts val="0"/>
              </a:spcAft>
              <a:buClrTx/>
              <a:buSzTx/>
              <a:buFontTx/>
              <a:buNone/>
              <a:tabLst/>
              <a:defRPr/>
            </a:pPr>
            <a:endParaRPr kumimoji="0" lang="de-DE" sz="1200" b="0" i="0" u="none"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Arial" panose="020B0604020202020204" pitchFamily="34" charset="0"/>
            </a:endParaRPr>
          </a:p>
          <a:p>
            <a:pPr marL="91440" marR="0" lvl="0" defTabSz="914400" rtl="0" eaLnBrk="1" fontAlgn="auto" latinLnBrk="0" hangingPunct="1">
              <a:spcBef>
                <a:spcPts val="0"/>
              </a:spcBef>
              <a:spcAft>
                <a:spcPts val="0"/>
              </a:spcAft>
              <a:buClrTx/>
              <a:buSzTx/>
              <a:buFontTx/>
              <a:buNone/>
              <a:tabLst/>
              <a:defRPr/>
            </a:pPr>
            <a:endParaRPr lang="de-DE" sz="1200" dirty="0">
              <a:latin typeface="Arial" panose="020B0604020202020204" pitchFamily="34" charset="0"/>
              <a:ea typeface="Times New Roman" panose="02020603050405020304" pitchFamily="18" charset="0"/>
              <a:cs typeface="Arial" panose="020B0604020202020204" pitchFamily="34" charset="0"/>
            </a:endParaRPr>
          </a:p>
          <a:p>
            <a:pPr marL="91440">
              <a:spcAft>
                <a:spcPts val="0"/>
              </a:spcAft>
            </a:pPr>
            <a:r>
              <a:rPr lang="en-US" sz="12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Customs Duties</a:t>
            </a:r>
            <a:endParaRPr lang="de-DE" sz="1200" b="1" u="sng"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91440">
              <a:spcAft>
                <a:spcPts val="0"/>
              </a:spcAft>
            </a:pPr>
            <a:r>
              <a:rPr lang="en-US" sz="1200" dirty="0">
                <a:latin typeface="Arial" panose="020B0604020202020204" pitchFamily="34" charset="0"/>
                <a:ea typeface="Times New Roman" panose="02020603050405020304" pitchFamily="18" charset="0"/>
                <a:cs typeface="Arial" panose="020B0604020202020204" pitchFamily="34" charset="0"/>
              </a:rPr>
              <a:t>U.A.E. Government Import-Duties will be charged as per outlay (usually 5% of CIF-Value)</a:t>
            </a:r>
          </a:p>
          <a:p>
            <a:pPr marL="91440">
              <a:spcAft>
                <a:spcPts val="0"/>
              </a:spcAft>
            </a:pPr>
            <a:endParaRPr lang="en-US" sz="1200" dirty="0">
              <a:latin typeface="Arial" panose="020B0604020202020204" pitchFamily="34" charset="0"/>
              <a:ea typeface="Times New Roman" panose="02020603050405020304" pitchFamily="18" charset="0"/>
              <a:cs typeface="Arial" panose="020B0604020202020204" pitchFamily="34" charset="0"/>
            </a:endParaRPr>
          </a:p>
          <a:p>
            <a:pPr marL="91440">
              <a:spcAft>
                <a:spcPts val="0"/>
              </a:spcAft>
            </a:pPr>
            <a:endParaRPr lang="en-US" sz="1200" dirty="0">
              <a:latin typeface="Arial" panose="020B0604020202020204" pitchFamily="34" charset="0"/>
              <a:ea typeface="Times New Roman" panose="02020603050405020304" pitchFamily="18" charset="0"/>
              <a:cs typeface="Arial" panose="020B0604020202020204" pitchFamily="34" charset="0"/>
            </a:endParaRPr>
          </a:p>
          <a:p>
            <a:pPr marL="91440">
              <a:spcAft>
                <a:spcPts val="0"/>
              </a:spcAft>
            </a:pPr>
            <a:r>
              <a:rPr lang="en-US" sz="12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VAT </a:t>
            </a:r>
          </a:p>
          <a:p>
            <a:pPr marL="91440">
              <a:spcAft>
                <a:spcPts val="0"/>
              </a:spcAft>
            </a:pPr>
            <a:r>
              <a:rPr lang="en-US" sz="1200" dirty="0">
                <a:latin typeface="Arial" panose="020B0604020202020204" pitchFamily="34" charset="0"/>
                <a:ea typeface="Times New Roman" panose="02020603050405020304" pitchFamily="18" charset="0"/>
                <a:cs typeface="Arial" panose="020B0604020202020204" pitchFamily="34" charset="0"/>
              </a:rPr>
              <a:t>The Federal Tax Authority charges Import VAT on all goods imported in the UAE along Value Added Tax (VAT) for all local services. With effect from 1st January 2018, Import VAT is computed based on 5% of the total CIF Value + 5% of the Outlaid Customs Duty which will be refunded if the cargo will be re-exported. If cargo will be consumed, given away and/ or sold during the exhibition, Import VAT will be applicable along with the Import VAT Service fee of USD45.00. </a:t>
            </a:r>
          </a:p>
          <a:p>
            <a:pPr marL="91440">
              <a:spcAft>
                <a:spcPts val="0"/>
              </a:spcAft>
            </a:pPr>
            <a:endParaRPr lang="en-US" sz="1200" dirty="0">
              <a:latin typeface="Arial" panose="020B0604020202020204" pitchFamily="34" charset="0"/>
              <a:ea typeface="Times New Roman" panose="02020603050405020304" pitchFamily="18" charset="0"/>
              <a:cs typeface="Arial" panose="020B0604020202020204" pitchFamily="34" charset="0"/>
            </a:endParaRPr>
          </a:p>
          <a:p>
            <a:pPr marL="91440">
              <a:spcAft>
                <a:spcPts val="0"/>
              </a:spcAft>
            </a:pPr>
            <a:r>
              <a:rPr lang="en-US" sz="1200" dirty="0">
                <a:latin typeface="Arial" panose="020B0604020202020204" pitchFamily="34" charset="0"/>
                <a:ea typeface="Times New Roman" panose="02020603050405020304" pitchFamily="18" charset="0"/>
                <a:cs typeface="Arial" panose="020B0604020202020204" pitchFamily="34" charset="0"/>
              </a:rPr>
              <a:t>VAT for local services is computed based on 5% of any local services rendered. </a:t>
            </a:r>
          </a:p>
        </p:txBody>
      </p:sp>
      <p:pic>
        <p:nvPicPr>
          <p:cNvPr id="2" name="Grafik 11">
            <a:extLst>
              <a:ext uri="{FF2B5EF4-FFF2-40B4-BE49-F238E27FC236}">
                <a16:creationId xmlns:a16="http://schemas.microsoft.com/office/drawing/2014/main" id="{F1EAC3D5-739E-A718-4BAA-63F1F687147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bwMode="gray">
          <a:xfrm>
            <a:off x="3566157" y="828288"/>
            <a:ext cx="628528" cy="628528"/>
          </a:xfrm>
          <a:prstGeom prst="rect">
            <a:avLst/>
          </a:prstGeom>
        </p:spPr>
      </p:pic>
    </p:spTree>
    <p:extLst>
      <p:ext uri="{BB962C8B-B14F-4D97-AF65-F5344CB8AC3E}">
        <p14:creationId xmlns:p14="http://schemas.microsoft.com/office/powerpoint/2010/main" val="39710774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506CBB-AF76-D0DA-087D-85726A054055}"/>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260B7B61-163E-95A8-7FC6-C15F5CD5AF2D}"/>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24C18D0C-9CDF-6B9D-F828-2912A21119F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3B4ED0FB-6D23-4521-CDD6-03FB05094631}"/>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200" b="1"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200" b="1"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89630961-84F1-AD56-A0E6-F460C1A2828C}"/>
              </a:ext>
            </a:extLst>
          </p:cNvPr>
          <p:cNvSpPr txBox="1"/>
          <p:nvPr/>
        </p:nvSpPr>
        <p:spPr>
          <a:xfrm>
            <a:off x="11694160" y="6506676"/>
            <a:ext cx="371715"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4" name="TextBox 3">
            <a:extLst>
              <a:ext uri="{FF2B5EF4-FFF2-40B4-BE49-F238E27FC236}">
                <a16:creationId xmlns:a16="http://schemas.microsoft.com/office/drawing/2014/main" id="{1801E036-0359-19F9-6204-D8B5FA91CF10}"/>
              </a:ext>
            </a:extLst>
          </p:cNvPr>
          <p:cNvSpPr txBox="1"/>
          <p:nvPr/>
        </p:nvSpPr>
        <p:spPr>
          <a:xfrm>
            <a:off x="3850640" y="1474619"/>
            <a:ext cx="7752080" cy="175432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STORAGE OF EMPTY CASES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In the event that venue will not permit to store empty cases during the show, We must remove all empty boxes out from the fairground and store in an extra warehouse; Therefore, additional charges will be additional:</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Removals, Storages &amp; Return of Empties – Off site (Interim W/H), </a:t>
            </a:r>
            <a:r>
              <a:rPr kumimoji="0" lang="en-US" sz="120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USD 50.00</a:t>
            </a:r>
            <a:r>
              <a:rPr kumimoji="0" lang="en-US" sz="1200" b="0"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 </a:t>
            </a: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per CBM (Minimum of 4 CBM)</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Any exhibit crates left in aisles or by loading docks or in other common areas at the show site will be trashed by the show management.</a:t>
            </a:r>
            <a:endParaRPr kumimoji="0" lang="de-DE" sz="12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967980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CE950A-2936-6833-6249-4564A9EBE655}"/>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196E3A2F-0A3F-8352-2A03-456AD9ED728F}"/>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48305DC8-EB31-897D-6656-EA8C5893A5A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042F4325-F599-1817-796C-1FA944692E0D}"/>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200" b="1"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D57A2CBF-213B-60A9-7EEE-33BC9BCC5647}"/>
              </a:ext>
            </a:extLst>
          </p:cNvPr>
          <p:cNvSpPr txBox="1"/>
          <p:nvPr/>
        </p:nvSpPr>
        <p:spPr>
          <a:xfrm>
            <a:off x="11734800" y="6506676"/>
            <a:ext cx="331075"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16</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4" name="TextBox 3">
            <a:extLst>
              <a:ext uri="{FF2B5EF4-FFF2-40B4-BE49-F238E27FC236}">
                <a16:creationId xmlns:a16="http://schemas.microsoft.com/office/drawing/2014/main" id="{F8BF3EDC-1E46-D5FC-E7A3-244409A5FB3A}"/>
              </a:ext>
            </a:extLst>
          </p:cNvPr>
          <p:cNvSpPr txBox="1"/>
          <p:nvPr/>
        </p:nvSpPr>
        <p:spPr>
          <a:xfrm>
            <a:off x="4053842" y="1095362"/>
            <a:ext cx="7752080" cy="5170646"/>
          </a:xfrm>
          <a:prstGeom prst="rect">
            <a:avLst/>
          </a:prstGeom>
          <a:noFill/>
        </p:spPr>
        <p:txBody>
          <a:bodyPr wrap="square">
            <a:spAutoFit/>
          </a:bodyPr>
          <a:lstStyle/>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Tariff is based on General Cargo only. Not applicable to dangerous goods, prohibited goods or Perishable goods.</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Special Handling of oversizedor heavy lift pieces (For any Box or crate, which exceeds 2 tons a piece or with dimensions that exceed 2mx2mx1.5m) where special handling is required, we will quote our handling charges on a case-to-case basis.</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Airline/ Port Storage, Demurrage, Detention, Exchange BL Fees, Free Zone documentation, hire of any equipment, overtime surcharges, holiday surcharge or any other special handling, which if applicable will be charged addtional.</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10% Outlay Fee on freight collect shipments.</a:t>
            </a:r>
          </a:p>
          <a:p>
            <a:pPr marL="171450" indent="-171450">
              <a:buClr>
                <a:srgbClr val="002060"/>
              </a:buClr>
              <a:buSzPct val="100000"/>
              <a:buFont typeface="Wingdings" panose="05000000000000000000" pitchFamily="2" charset="2"/>
              <a:buChar char="v"/>
              <a:defRPr/>
            </a:pPr>
            <a:r>
              <a:rPr lang="de-DE" sz="1100" b="1" dirty="0">
                <a:solidFill>
                  <a:srgbClr val="002060"/>
                </a:solidFill>
                <a:latin typeface="Arial" panose="020B0604020202020204" pitchFamily="34" charset="0"/>
                <a:ea typeface="Times New Roman" panose="02020603050405020304" pitchFamily="18" charset="0"/>
                <a:cs typeface="Arial" panose="020B0604020202020204" pitchFamily="34" charset="0"/>
              </a:rPr>
              <a:t>Shipments assessed with less than USD 1,500.00 total CIF value, an outlaid Customs Duty and Import VAT (UAE) will be applicable even if the shipment is for re-export.</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UAE Customs Duty, Taxes and outlay fee are excluded.</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Cargo subject to approval from any Goverment department or Ministry for importation licenses shall be additional and subject to approval. Charges towards which will be additional. </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Cargo &amp; Transport Insurance is excluded.</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5% VAT for local handling services.</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Provision of packing materials and supply of Labor for assistance on the Stand</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Storage of empty cases is based on the storage space availability near the exhibition site. If this is to be arranged offsite, then, additional handling and transportation charges will apply.</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Stand dressing, assembly of display panels or exhibits or machinery or decoration of any kind </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Storage charges (before or after the event) or re-exports freight charges</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Provision of packing materials and supply of labor for assistance on the stand</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Provision of hire of equipment – Forklift, CRA, Pallet truck, etc.</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As per the new UAE Government regulations, any permanent imported goods or goods that have been coverted from temporary to permanent import, with the value exceeding USD 2,700.00 per shipment / consignment, will require an import permit approval from the MOFAIC authorities. A fee of USD 150.00 per entry / consignment, known as the MOFAIC attestation fee, will be charged for this service. </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For additional services not listed above, an individual quotation will be provided upon receipt of your requirements.  </a:t>
            </a:r>
          </a:p>
          <a:p>
            <a:pPr marL="171450" lvl="0" indent="-171450">
              <a:buClr>
                <a:srgbClr val="002060"/>
              </a:buClr>
              <a:buSzPct val="100000"/>
              <a:buFont typeface="Wingdings" panose="05000000000000000000" pitchFamily="2" charset="2"/>
              <a:buChar char="v"/>
              <a:defRPr/>
            </a:pPr>
            <a:endPar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lvl="0">
              <a:buClr>
                <a:srgbClr val="002060"/>
              </a:buClr>
              <a:buSzPct val="100000"/>
              <a:defRPr/>
            </a:pPr>
            <a:endParaRPr lang="en-US" sz="11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lvl="0">
              <a:buClr>
                <a:srgbClr val="002060"/>
              </a:buClr>
              <a:buSzPct val="100000"/>
              <a:defRPr/>
            </a:pPr>
            <a:endParaRPr lang="en-US" sz="11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lvl="0">
              <a:buClr>
                <a:srgbClr val="002060"/>
              </a:buClr>
              <a:buSzPct val="100000"/>
              <a:defRPr/>
            </a:pPr>
            <a:r>
              <a:rPr lang="en-US" sz="1100" dirty="0">
                <a:solidFill>
                  <a:prstClr val="black"/>
                </a:solidFill>
                <a:latin typeface="Arial" panose="020B0604020202020204" pitchFamily="34" charset="0"/>
                <a:ea typeface="Times New Roman" panose="02020603050405020304" pitchFamily="18" charset="0"/>
                <a:cs typeface="Arial" panose="020B0604020202020204" pitchFamily="34" charset="0"/>
              </a:rPr>
              <a:t>	Rates quoted basis current Rates and Tariffs and is subject to change with/ without prior notice</a:t>
            </a:r>
            <a:endParaRPr lang="en-US" sz="1100" dirty="0">
              <a:solidFill>
                <a:prstClr val="black"/>
              </a:solidFill>
              <a:latin typeface="Arial" panose="020B0604020202020204" pitchFamily="34" charset="0"/>
              <a:cs typeface="Arial" panose="020B0604020202020204" pitchFamily="34" charset="0"/>
            </a:endParaRPr>
          </a:p>
        </p:txBody>
      </p:sp>
      <p:pic>
        <p:nvPicPr>
          <p:cNvPr id="2" name="Picture 1">
            <a:extLst>
              <a:ext uri="{FF2B5EF4-FFF2-40B4-BE49-F238E27FC236}">
                <a16:creationId xmlns:a16="http://schemas.microsoft.com/office/drawing/2014/main" id="{DB4C6F1F-3F4B-72C5-5B3B-1F01F53DC00D}"/>
              </a:ext>
            </a:extLst>
          </p:cNvPr>
          <p:cNvPicPr>
            <a:picLocks noChangeAspect="1"/>
          </p:cNvPicPr>
          <p:nvPr/>
        </p:nvPicPr>
        <p:blipFill>
          <a:blip r:embed="rId5"/>
          <a:stretch>
            <a:fillRect/>
          </a:stretch>
        </p:blipFill>
        <p:spPr>
          <a:xfrm>
            <a:off x="3583567" y="828288"/>
            <a:ext cx="534149" cy="534149"/>
          </a:xfrm>
          <a:prstGeom prst="rect">
            <a:avLst/>
          </a:prstGeom>
        </p:spPr>
      </p:pic>
    </p:spTree>
    <p:extLst>
      <p:ext uri="{BB962C8B-B14F-4D97-AF65-F5344CB8AC3E}">
        <p14:creationId xmlns:p14="http://schemas.microsoft.com/office/powerpoint/2010/main" val="38306840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39AA99-B719-66F4-8F92-EB109CC3FC3B}"/>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069A34BE-2132-089E-5180-0C3490A2E69A}"/>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2BAF97AC-55A6-9EAF-FD67-504BD554E5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4FDEB608-64DA-BA4D-C237-F1D5C228FA00}"/>
              </a:ext>
            </a:extLst>
          </p:cNvPr>
          <p:cNvSpPr txBox="1"/>
          <p:nvPr/>
        </p:nvSpPr>
        <p:spPr>
          <a:xfrm>
            <a:off x="386078" y="828288"/>
            <a:ext cx="2794001" cy="4247317"/>
          </a:xfrm>
          <a:prstGeom prst="rect">
            <a:avLst/>
          </a:prstGeom>
          <a:noFill/>
        </p:spPr>
        <p:txBody>
          <a:bodyPr wrap="square">
            <a:spAutoFit/>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Contact Details</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Airfreight </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Land Freight</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8353080F-928F-293C-F17F-D26EA67502BE}"/>
              </a:ext>
            </a:extLst>
          </p:cNvPr>
          <p:cNvSpPr txBox="1"/>
          <p:nvPr/>
        </p:nvSpPr>
        <p:spPr>
          <a:xfrm>
            <a:off x="11734800" y="6506676"/>
            <a:ext cx="331075"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17</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4" name="TextBox 3">
            <a:extLst>
              <a:ext uri="{FF2B5EF4-FFF2-40B4-BE49-F238E27FC236}">
                <a16:creationId xmlns:a16="http://schemas.microsoft.com/office/drawing/2014/main" id="{9B64F804-C66F-9EA0-380A-8279E345B96B}"/>
              </a:ext>
            </a:extLst>
          </p:cNvPr>
          <p:cNvSpPr txBox="1"/>
          <p:nvPr/>
        </p:nvSpPr>
        <p:spPr>
          <a:xfrm>
            <a:off x="3860895" y="1453781"/>
            <a:ext cx="7752080" cy="3647152"/>
          </a:xfrm>
          <a:prstGeom prst="rect">
            <a:avLst/>
          </a:prstGeom>
          <a:noFill/>
        </p:spPr>
        <p:txBody>
          <a:bodyPr wrap="square">
            <a:spAutoFit/>
          </a:bodyPr>
          <a:lstStyle/>
          <a:p>
            <a:pPr>
              <a:buClr>
                <a:srgbClr val="002060"/>
              </a:buClr>
              <a:buSzPct val="100000"/>
              <a:defRPr/>
            </a:pPr>
            <a:r>
              <a:rPr lang="en-US" sz="1100" dirty="0">
                <a:solidFill>
                  <a:prstClr val="black"/>
                </a:solidFill>
                <a:latin typeface="Arial" panose="020B0604020202020204" pitchFamily="34" charset="0"/>
                <a:cs typeface="Arial" panose="020B0604020202020204" pitchFamily="34" charset="0"/>
              </a:rPr>
              <a:t>All payments must be made without deduction or deferment on account on any claim, counterclaim or offset. Personal or foreign cheques are not acceptable. Payment can be made by Bank draft or Telegraphic Transfer to our account as below: </a:t>
            </a:r>
          </a:p>
          <a:p>
            <a:pPr>
              <a:buClr>
                <a:srgbClr val="002060"/>
              </a:buClr>
              <a:buSzPct val="100000"/>
              <a:defRPr/>
            </a:pPr>
            <a:endParaRPr lang="en-US" altLang="de-DE" sz="1100" b="1" u="sng" dirty="0">
              <a:solidFill>
                <a:prstClr val="black"/>
              </a:solidFill>
              <a:latin typeface="Arial" panose="020B0604020202020204" pitchFamily="34" charset="0"/>
              <a:cs typeface="Arial" panose="020B0604020202020204" pitchFamily="34" charset="0"/>
            </a:endParaRPr>
          </a:p>
          <a:p>
            <a:pPr>
              <a:buClr>
                <a:srgbClr val="002060"/>
              </a:buClr>
              <a:buSzPct val="100000"/>
              <a:defRPr/>
            </a:pPr>
            <a:endParaRPr lang="en-US" altLang="de-DE" sz="1100" b="1" u="sng" dirty="0">
              <a:solidFill>
                <a:prstClr val="black"/>
              </a:solidFill>
              <a:latin typeface="Arial" panose="020B0604020202020204" pitchFamily="34" charset="0"/>
              <a:cs typeface="Arial" panose="020B0604020202020204" pitchFamily="34" charset="0"/>
            </a:endParaRPr>
          </a:p>
          <a:p>
            <a:pPr>
              <a:buClr>
                <a:srgbClr val="002060"/>
              </a:buClr>
              <a:buSzPct val="100000"/>
              <a:defRPr/>
            </a:pPr>
            <a:r>
              <a:rPr lang="en-US" altLang="de-DE" sz="1100" b="1" dirty="0">
                <a:solidFill>
                  <a:srgbClr val="002060"/>
                </a:solidFill>
                <a:latin typeface="Arial" panose="020B0604020202020204" pitchFamily="34" charset="0"/>
                <a:cs typeface="Arial" panose="020B0604020202020204" pitchFamily="34" charset="0"/>
              </a:rPr>
              <a:t>PAYABLE TO:</a:t>
            </a:r>
          </a:p>
          <a:p>
            <a:pPr>
              <a:buClr>
                <a:srgbClr val="002060"/>
              </a:buClr>
              <a:buSzPct val="100000"/>
              <a:defRPr/>
            </a:pPr>
            <a:r>
              <a:rPr lang="en-US" altLang="de-DE" sz="1100" dirty="0">
                <a:solidFill>
                  <a:prstClr val="black"/>
                </a:solidFill>
                <a:latin typeface="Arial" panose="020B0604020202020204" pitchFamily="34" charset="0"/>
                <a:cs typeface="Arial" panose="020B0604020202020204" pitchFamily="34" charset="0"/>
              </a:rPr>
              <a:t>Beneficiary Name: 		RHENUS LOGISTICS GULF LLC</a:t>
            </a:r>
          </a:p>
          <a:p>
            <a:pPr>
              <a:buClr>
                <a:srgbClr val="002060"/>
              </a:buClr>
              <a:buSzPct val="100000"/>
              <a:defRPr/>
            </a:pPr>
            <a:r>
              <a:rPr lang="en-US" altLang="de-DE" sz="1100" dirty="0">
                <a:solidFill>
                  <a:prstClr val="black"/>
                </a:solidFill>
                <a:latin typeface="Arial" panose="020B0604020202020204" pitchFamily="34" charset="0"/>
                <a:cs typeface="Arial" panose="020B0604020202020204" pitchFamily="34" charset="0"/>
              </a:rPr>
              <a:t>Account No. (USD): 		024 067076 100</a:t>
            </a:r>
          </a:p>
          <a:p>
            <a:pPr>
              <a:buClr>
                <a:srgbClr val="002060"/>
              </a:buClr>
              <a:buSzPct val="100000"/>
              <a:defRPr/>
            </a:pPr>
            <a:r>
              <a:rPr lang="en-US" altLang="de-DE" sz="1100" dirty="0">
                <a:solidFill>
                  <a:prstClr val="black"/>
                </a:solidFill>
                <a:latin typeface="Arial" panose="020B0604020202020204" pitchFamily="34" charset="0"/>
                <a:cs typeface="Arial" panose="020B0604020202020204" pitchFamily="34" charset="0"/>
              </a:rPr>
              <a:t>IBAN: 			AE340200000024067076100</a:t>
            </a:r>
          </a:p>
          <a:p>
            <a:pPr>
              <a:buClr>
                <a:srgbClr val="002060"/>
              </a:buClr>
              <a:buSzPct val="100000"/>
              <a:defRPr/>
            </a:pPr>
            <a:r>
              <a:rPr lang="en-US" altLang="de-DE" sz="1100" dirty="0">
                <a:solidFill>
                  <a:prstClr val="black"/>
                </a:solidFill>
                <a:latin typeface="Arial" panose="020B0604020202020204" pitchFamily="34" charset="0"/>
                <a:cs typeface="Arial" panose="020B0604020202020204" pitchFamily="34" charset="0"/>
              </a:rPr>
              <a:t>SWIFT Code: 			BBMEAEAD</a:t>
            </a:r>
          </a:p>
          <a:p>
            <a:pPr>
              <a:buClr>
                <a:srgbClr val="002060"/>
              </a:buClr>
              <a:buSzPct val="100000"/>
              <a:defRPr/>
            </a:pPr>
            <a:endParaRPr lang="en-US" altLang="de-DE" sz="1100" b="1" dirty="0">
              <a:solidFill>
                <a:prstClr val="black"/>
              </a:solidFill>
              <a:latin typeface="Arial" panose="020B0604020202020204" pitchFamily="34" charset="0"/>
              <a:cs typeface="Arial" panose="020B0604020202020204" pitchFamily="34" charset="0"/>
            </a:endParaRPr>
          </a:p>
          <a:p>
            <a:pPr>
              <a:buClr>
                <a:srgbClr val="002060"/>
              </a:buClr>
              <a:buSzPct val="100000"/>
              <a:defRPr/>
            </a:pPr>
            <a:r>
              <a:rPr lang="en-US" altLang="de-DE" sz="1100" b="1" dirty="0">
                <a:solidFill>
                  <a:srgbClr val="002060"/>
                </a:solidFill>
                <a:latin typeface="Arial" panose="020B0604020202020204" pitchFamily="34" charset="0"/>
                <a:cs typeface="Arial" panose="020B0604020202020204" pitchFamily="34" charset="0"/>
              </a:rPr>
              <a:t>BANK ADDRESS:</a:t>
            </a:r>
          </a:p>
          <a:p>
            <a:pPr>
              <a:buClr>
                <a:srgbClr val="002060"/>
              </a:buClr>
              <a:buSzPct val="100000"/>
              <a:defRPr/>
            </a:pPr>
            <a:r>
              <a:rPr lang="en-US" altLang="de-DE" sz="1100" dirty="0">
                <a:solidFill>
                  <a:prstClr val="black"/>
                </a:solidFill>
                <a:latin typeface="Arial" panose="020B0604020202020204" pitchFamily="34" charset="0"/>
                <a:cs typeface="Arial" panose="020B0604020202020204" pitchFamily="34" charset="0"/>
              </a:rPr>
              <a:t>HSBC BANK MIDDLE EAST LTD</a:t>
            </a:r>
          </a:p>
          <a:p>
            <a:pPr>
              <a:buClr>
                <a:srgbClr val="002060"/>
              </a:buClr>
              <a:buSzPct val="100000"/>
              <a:defRPr/>
            </a:pPr>
            <a:r>
              <a:rPr lang="en-US" altLang="de-DE" sz="1100" dirty="0">
                <a:solidFill>
                  <a:prstClr val="black"/>
                </a:solidFill>
                <a:latin typeface="Arial" panose="020B0604020202020204" pitchFamily="34" charset="0"/>
                <a:cs typeface="Arial" panose="020B0604020202020204" pitchFamily="34" charset="0"/>
              </a:rPr>
              <a:t>DUBAI BRANCH, PO BOX 66</a:t>
            </a:r>
          </a:p>
          <a:p>
            <a:pPr>
              <a:buClr>
                <a:srgbClr val="002060"/>
              </a:buClr>
              <a:buSzPct val="100000"/>
              <a:defRPr/>
            </a:pPr>
            <a:r>
              <a:rPr lang="en-US" altLang="de-DE" sz="1100" dirty="0">
                <a:solidFill>
                  <a:prstClr val="black"/>
                </a:solidFill>
                <a:latin typeface="Arial" panose="020B0604020202020204" pitchFamily="34" charset="0"/>
                <a:cs typeface="Arial" panose="020B0604020202020204" pitchFamily="34" charset="0"/>
              </a:rPr>
              <a:t>DUBAI, UNITED ARAB EMIRATES</a:t>
            </a:r>
          </a:p>
          <a:p>
            <a:pPr>
              <a:buClr>
                <a:srgbClr val="002060"/>
              </a:buClr>
              <a:buSzPct val="100000"/>
              <a:defRPr/>
            </a:pPr>
            <a:endParaRPr lang="en-US" sz="11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a:buClr>
                <a:srgbClr val="002060"/>
              </a:buClr>
              <a:buSzPct val="100000"/>
              <a:defRPr/>
            </a:pPr>
            <a:endParaRPr lang="en-US" sz="11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lvl="0" eaLnBrk="0" fontAlgn="base" hangingPunct="0">
              <a:spcBef>
                <a:spcPct val="0"/>
              </a:spcBef>
              <a:spcAft>
                <a:spcPct val="0"/>
              </a:spcAft>
              <a:tabLst>
                <a:tab pos="1143000" algn="l"/>
              </a:tabLst>
              <a:defRPr/>
            </a:pPr>
            <a:r>
              <a:rPr lang="en-US" altLang="de-DE" sz="1100" b="1" dirty="0">
                <a:solidFill>
                  <a:prstClr val="black"/>
                </a:solidFill>
                <a:latin typeface="Arial" panose="020B0604020202020204" pitchFamily="34" charset="0"/>
                <a:cs typeface="Arial" panose="020B0604020202020204" pitchFamily="34" charset="0"/>
              </a:rPr>
              <a:t>Remitting bank charges are to be borne by the exhibitor/ agent. Minimum USD 50.00/- as bank charges for each Transaction will be added to the Debit Invoice. </a:t>
            </a:r>
          </a:p>
          <a:p>
            <a:pPr lvl="0" eaLnBrk="0" fontAlgn="base" hangingPunct="0">
              <a:spcBef>
                <a:spcPct val="0"/>
              </a:spcBef>
              <a:spcAft>
                <a:spcPct val="0"/>
              </a:spcAft>
              <a:tabLst>
                <a:tab pos="1143000" algn="l"/>
              </a:tabLst>
              <a:defRPr/>
            </a:pPr>
            <a:endParaRPr lang="en-US" altLang="de-DE" sz="1100" b="1" dirty="0">
              <a:solidFill>
                <a:prstClr val="black"/>
              </a:solidFill>
              <a:latin typeface="Arial" panose="020B0604020202020204" pitchFamily="34" charset="0"/>
              <a:cs typeface="Arial" panose="020B0604020202020204" pitchFamily="34" charset="0"/>
            </a:endParaRPr>
          </a:p>
          <a:p>
            <a:pPr lvl="0" eaLnBrk="0" fontAlgn="base" hangingPunct="0">
              <a:spcBef>
                <a:spcPct val="0"/>
              </a:spcBef>
              <a:spcAft>
                <a:spcPct val="0"/>
              </a:spcAft>
              <a:tabLst>
                <a:tab pos="1143000" algn="l"/>
              </a:tabLst>
              <a:defRPr/>
            </a:pPr>
            <a:r>
              <a:rPr lang="en-US" altLang="de-DE" sz="1100" dirty="0">
                <a:solidFill>
                  <a:prstClr val="black"/>
                </a:solidFill>
                <a:latin typeface="Arial" panose="020B0604020202020204" pitchFamily="34" charset="0"/>
                <a:cs typeface="Arial" panose="020B0604020202020204" pitchFamily="34" charset="0"/>
              </a:rPr>
              <a:t>Please contact us if in case of chosen currency is different from above.   </a:t>
            </a:r>
          </a:p>
          <a:p>
            <a:pPr lvl="0" indent="457200" algn="just" eaLnBrk="0" fontAlgn="base" hangingPunct="0">
              <a:spcBef>
                <a:spcPct val="0"/>
              </a:spcBef>
              <a:spcAft>
                <a:spcPct val="0"/>
              </a:spcAft>
              <a:tabLst>
                <a:tab pos="1143000" algn="l"/>
              </a:tabLst>
              <a:defRPr/>
            </a:pPr>
            <a:endPar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0568405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504A47-11FA-4F15-79CA-3B1A649EA779}"/>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A884D591-A612-99E1-B267-205D6A6F3038}"/>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599B10CE-6524-8C10-B8C8-B9574CF1DC5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5DD3F019-4C05-6347-FC2A-6FF53AA9AD0A}"/>
              </a:ext>
            </a:extLst>
          </p:cNvPr>
          <p:cNvSpPr txBox="1"/>
          <p:nvPr/>
        </p:nvSpPr>
        <p:spPr>
          <a:xfrm>
            <a:off x="386078" y="828288"/>
            <a:ext cx="2794001" cy="4308872"/>
          </a:xfrm>
          <a:prstGeom prst="rect">
            <a:avLst/>
          </a:prstGeom>
          <a:noFill/>
        </p:spPr>
        <p:txBody>
          <a:bodyPr wrap="square">
            <a:spAutoFit/>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Contact Details</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Airfreight </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Land Freight</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2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12C6B96D-723E-4EE6-B0BC-533AE8700C96}"/>
              </a:ext>
            </a:extLst>
          </p:cNvPr>
          <p:cNvSpPr txBox="1"/>
          <p:nvPr/>
        </p:nvSpPr>
        <p:spPr>
          <a:xfrm>
            <a:off x="11734800" y="6506676"/>
            <a:ext cx="331075"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18</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4" name="TextBox 3">
            <a:extLst>
              <a:ext uri="{FF2B5EF4-FFF2-40B4-BE49-F238E27FC236}">
                <a16:creationId xmlns:a16="http://schemas.microsoft.com/office/drawing/2014/main" id="{AA41C12A-7B53-F366-98F1-6F2BB9C98B15}"/>
              </a:ext>
            </a:extLst>
          </p:cNvPr>
          <p:cNvSpPr txBox="1"/>
          <p:nvPr/>
        </p:nvSpPr>
        <p:spPr>
          <a:xfrm>
            <a:off x="3860895" y="1453781"/>
            <a:ext cx="7752080" cy="3033074"/>
          </a:xfrm>
          <a:prstGeom prst="rect">
            <a:avLst/>
          </a:prstGeom>
          <a:noFill/>
        </p:spPr>
        <p:txBody>
          <a:bodyPr wrap="square">
            <a:spAutoFit/>
          </a:bodyPr>
          <a:lstStyle/>
          <a:p>
            <a:pPr marL="0" marR="0">
              <a:lnSpc>
                <a:spcPct val="115000"/>
              </a:lnSpc>
              <a:spcAft>
                <a:spcPts val="800"/>
              </a:spcAft>
              <a:buNone/>
            </a:pPr>
            <a:r>
              <a:rPr lang="en-US" sz="1200" kern="100" dirty="0">
                <a:effectLst/>
                <a:latin typeface="Arial" panose="020B0604020202020204" pitchFamily="34" charset="0"/>
                <a:ea typeface="Aptos" panose="020B0004020202020204" pitchFamily="34" charset="0"/>
                <a:cs typeface="Arial" panose="020B0604020202020204" pitchFamily="34" charset="0"/>
              </a:rPr>
              <a:t>The liability of the forwarding agent ends upon unloading of goods at the exhibitor’s stand. After the show, liability resumes only with the pickup of the packed goods from the booth, even if the exhibitor or their representative is not present. Deliveries are made from the first assembly day directly to the designated exhibition stands.</a:t>
            </a:r>
          </a:p>
          <a:p>
            <a:pPr marL="0" marR="0">
              <a:lnSpc>
                <a:spcPct val="115000"/>
              </a:lnSpc>
              <a:spcAft>
                <a:spcPts val="800"/>
              </a:spcAft>
              <a:buNone/>
            </a:pPr>
            <a:r>
              <a:rPr lang="en-US" sz="1200" kern="100" dirty="0">
                <a:effectLst/>
                <a:latin typeface="Arial" panose="020B0604020202020204" pitchFamily="34" charset="0"/>
                <a:ea typeface="Aptos" panose="020B0004020202020204" pitchFamily="34" charset="0"/>
                <a:cs typeface="Arial" panose="020B0604020202020204" pitchFamily="34" charset="0"/>
              </a:rPr>
              <a:t>For return transportation, the forwarding agent’s liability does not commence until collection from the stand, even if transport documents have already been deposited at the office of the fair and exhibition agent.</a:t>
            </a:r>
          </a:p>
          <a:p>
            <a:pPr marL="0" marR="0">
              <a:lnSpc>
                <a:spcPct val="115000"/>
              </a:lnSpc>
              <a:spcAft>
                <a:spcPts val="800"/>
              </a:spcAft>
              <a:buNone/>
            </a:pPr>
            <a:r>
              <a:rPr lang="en-US" sz="1200" kern="100" dirty="0">
                <a:effectLst/>
                <a:latin typeface="Arial" panose="020B0604020202020204" pitchFamily="34" charset="0"/>
                <a:ea typeface="Aptos" panose="020B0004020202020204" pitchFamily="34" charset="0"/>
                <a:cs typeface="Arial" panose="020B0604020202020204" pitchFamily="34" charset="0"/>
              </a:rPr>
              <a:t>The forwarding agent’s liability therefore ends with delivery of the goods at the booth and begins again only with the pickup of the packed goods from the booth.</a:t>
            </a:r>
          </a:p>
          <a:p>
            <a:pPr marL="0" marR="0">
              <a:lnSpc>
                <a:spcPct val="115000"/>
              </a:lnSpc>
              <a:spcAft>
                <a:spcPts val="800"/>
              </a:spcAft>
              <a:buNone/>
            </a:pPr>
            <a:r>
              <a:rPr lang="en-US" sz="1200" kern="100" dirty="0">
                <a:effectLst/>
                <a:latin typeface="Arial" panose="020B0604020202020204" pitchFamily="34" charset="0"/>
                <a:ea typeface="Aptos" panose="020B0004020202020204" pitchFamily="34" charset="0"/>
                <a:cs typeface="Arial" panose="020B0604020202020204" pitchFamily="34" charset="0"/>
              </a:rPr>
              <a:t>Unless all conditions outlined in these instructions are strictly observed, we cannot accept responsibility for late or non‑delivery of cargo to the exhibition. All services are provided under limited liability in accordance with Rhenus Logistics General Trading conditions.</a:t>
            </a:r>
          </a:p>
          <a:p>
            <a:pPr marL="0" marR="0">
              <a:lnSpc>
                <a:spcPct val="115000"/>
              </a:lnSpc>
              <a:spcAft>
                <a:spcPts val="800"/>
              </a:spcAft>
            </a:pPr>
            <a:r>
              <a:rPr lang="en-US" sz="1200" kern="100" dirty="0">
                <a:effectLst/>
                <a:latin typeface="Arial" panose="020B0604020202020204" pitchFamily="34" charset="0"/>
                <a:ea typeface="Aptos" panose="020B0004020202020204" pitchFamily="34" charset="0"/>
                <a:cs typeface="Arial" panose="020B0604020202020204" pitchFamily="34" charset="0"/>
              </a:rPr>
              <a:t> </a:t>
            </a:r>
          </a:p>
        </p:txBody>
      </p:sp>
    </p:spTree>
    <p:extLst>
      <p:ext uri="{BB962C8B-B14F-4D97-AF65-F5344CB8AC3E}">
        <p14:creationId xmlns:p14="http://schemas.microsoft.com/office/powerpoint/2010/main" val="16920720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9F3C3C-511E-2178-B4A4-A25051A9D494}"/>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D4E8A501-53B3-FA4B-343F-2236D88E8DBC}"/>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CEC18F40-29F2-4081-76FD-02FF7DC2B2A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7FE84555-F8F8-91DC-A950-8CB2DA733ADB}"/>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200" b="1" u="sng" dirty="0">
                <a:solidFill>
                  <a:schemeClr val="bg1"/>
                </a:solidFill>
                <a:latin typeface="Arial" panose="020B0604020202020204" pitchFamily="34" charset="0"/>
                <a:cs typeface="Arial" panose="020B0604020202020204" pitchFamily="34" charset="0"/>
              </a:rPr>
              <a:t>Contact Person at the Site</a:t>
            </a:r>
          </a:p>
        </p:txBody>
      </p:sp>
      <p:sp>
        <p:nvSpPr>
          <p:cNvPr id="34" name="TextBox 33">
            <a:extLst>
              <a:ext uri="{FF2B5EF4-FFF2-40B4-BE49-F238E27FC236}">
                <a16:creationId xmlns:a16="http://schemas.microsoft.com/office/drawing/2014/main" id="{EA004CB6-4890-B2EE-4978-5822699FC732}"/>
              </a:ext>
            </a:extLst>
          </p:cNvPr>
          <p:cNvSpPr txBox="1"/>
          <p:nvPr/>
        </p:nvSpPr>
        <p:spPr>
          <a:xfrm>
            <a:off x="11734800" y="6506676"/>
            <a:ext cx="331075"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19</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pic>
        <p:nvPicPr>
          <p:cNvPr id="3" name="Picture 2" descr="Dubai World Trade Centre 3D floor plan">
            <a:extLst>
              <a:ext uri="{FF2B5EF4-FFF2-40B4-BE49-F238E27FC236}">
                <a16:creationId xmlns:a16="http://schemas.microsoft.com/office/drawing/2014/main" id="{1DC885DB-557D-D907-F293-25D3D057295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87889" y="1155459"/>
            <a:ext cx="5594831" cy="3282535"/>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A32931FE-8767-2820-C1BA-7527C3A2C5B8}"/>
              </a:ext>
            </a:extLst>
          </p:cNvPr>
          <p:cNvSpPr txBox="1"/>
          <p:nvPr/>
        </p:nvSpPr>
        <p:spPr>
          <a:xfrm>
            <a:off x="6093664" y="4899765"/>
            <a:ext cx="3383280" cy="1323439"/>
          </a:xfrm>
          <a:prstGeom prst="rect">
            <a:avLst/>
          </a:prstGeom>
          <a:noFill/>
        </p:spPr>
        <p:txBody>
          <a:bodyPr wrap="square">
            <a:spAutoFit/>
          </a:bodyPr>
          <a:lstStyle/>
          <a:p>
            <a:pPr algn="ctr">
              <a:buClr>
                <a:schemeClr val="accent1"/>
              </a:buClr>
            </a:pPr>
            <a:r>
              <a:rPr lang="en-US" sz="1000" b="1" dirty="0">
                <a:solidFill>
                  <a:srgbClr val="002060"/>
                </a:solidFill>
                <a:latin typeface="Arial" panose="020B0604020202020204" pitchFamily="34" charset="0"/>
                <a:cs typeface="Arial" panose="020B0604020202020204" pitchFamily="34" charset="0"/>
              </a:rPr>
              <a:t>Mr. Ibrahim Al Khalil - Project Manager</a:t>
            </a:r>
          </a:p>
          <a:p>
            <a:pPr algn="ctr">
              <a:buClr>
                <a:schemeClr val="accent1"/>
              </a:buClr>
            </a:pPr>
            <a:r>
              <a:rPr lang="en-US" sz="1000" dirty="0">
                <a:latin typeface="Arial" panose="020B0604020202020204" pitchFamily="34" charset="0"/>
                <a:cs typeface="Arial" panose="020B0604020202020204" pitchFamily="34" charset="0"/>
              </a:rPr>
              <a:t>Ibrahim.Khalil@rhenus.com +971 52 3531213</a:t>
            </a:r>
            <a:endParaRPr lang="en-US" sz="1000" b="1" dirty="0">
              <a:latin typeface="Arial" panose="020B0604020202020204" pitchFamily="34" charset="0"/>
              <a:cs typeface="Arial" panose="020B0604020202020204" pitchFamily="34" charset="0"/>
            </a:endParaRPr>
          </a:p>
          <a:p>
            <a:pPr algn="ctr">
              <a:buClr>
                <a:schemeClr val="accent1"/>
              </a:buClr>
            </a:pPr>
            <a:endParaRPr lang="en-US" sz="1000" b="1" dirty="0">
              <a:solidFill>
                <a:srgbClr val="002060"/>
              </a:solidFill>
              <a:latin typeface="Arial" panose="020B0604020202020204" pitchFamily="34" charset="0"/>
              <a:cs typeface="Arial" panose="020B0604020202020204" pitchFamily="34" charset="0"/>
            </a:endParaRPr>
          </a:p>
          <a:p>
            <a:pPr algn="ctr">
              <a:buClr>
                <a:schemeClr val="accent1"/>
              </a:buClr>
            </a:pPr>
            <a:r>
              <a:rPr lang="en-US" sz="1000" b="1" dirty="0">
                <a:solidFill>
                  <a:srgbClr val="002060"/>
                </a:solidFill>
                <a:latin typeface="Arial" panose="020B0604020202020204" pitchFamily="34" charset="0"/>
                <a:cs typeface="Arial" panose="020B0604020202020204" pitchFamily="34" charset="0"/>
              </a:rPr>
              <a:t>Mr. Edward Gillo – Exhibitions Manager</a:t>
            </a:r>
          </a:p>
          <a:p>
            <a:pPr algn="ctr">
              <a:buClr>
                <a:schemeClr val="accent1"/>
              </a:buClr>
            </a:pPr>
            <a:r>
              <a:rPr lang="en-US" sz="1000" dirty="0">
                <a:latin typeface="Arial" panose="020B0604020202020204" pitchFamily="34" charset="0"/>
                <a:cs typeface="Arial" panose="020B0604020202020204" pitchFamily="34" charset="0"/>
              </a:rPr>
              <a:t>Edward.Gillo@rhenus.com </a:t>
            </a:r>
            <a:r>
              <a:rPr lang="en-US" sz="1000" b="1" dirty="0">
                <a:solidFill>
                  <a:srgbClr val="002060"/>
                </a:solidFill>
                <a:latin typeface="Arial" panose="020B0604020202020204" pitchFamily="34" charset="0"/>
                <a:cs typeface="Arial" panose="020B0604020202020204" pitchFamily="34" charset="0"/>
              </a:rPr>
              <a:t>+</a:t>
            </a:r>
            <a:r>
              <a:rPr lang="en-US" sz="1000" dirty="0">
                <a:latin typeface="Arial" panose="020B0604020202020204" pitchFamily="34" charset="0"/>
                <a:cs typeface="Arial" panose="020B0604020202020204" pitchFamily="34" charset="0"/>
              </a:rPr>
              <a:t>971 55 1007526</a:t>
            </a:r>
          </a:p>
          <a:p>
            <a:pPr algn="ctr">
              <a:buClr>
                <a:schemeClr val="accent1"/>
              </a:buClr>
            </a:pPr>
            <a:r>
              <a:rPr lang="en-US" sz="1000" dirty="0">
                <a:latin typeface="Arial" panose="020B0604020202020204" pitchFamily="34" charset="0"/>
                <a:cs typeface="Arial" panose="020B0604020202020204" pitchFamily="34" charset="0"/>
              </a:rPr>
              <a:t> </a:t>
            </a:r>
          </a:p>
          <a:p>
            <a:pPr algn="ctr">
              <a:buClr>
                <a:schemeClr val="accent1"/>
              </a:buClr>
            </a:pPr>
            <a:r>
              <a:rPr lang="en-US" sz="1000" b="1" dirty="0">
                <a:solidFill>
                  <a:srgbClr val="002060"/>
                </a:solidFill>
                <a:latin typeface="Arial" panose="020B0604020202020204" pitchFamily="34" charset="0"/>
                <a:cs typeface="Arial" panose="020B0604020202020204" pitchFamily="34" charset="0"/>
              </a:rPr>
              <a:t>Mr. Anas Al-Arid – Regional Manager</a:t>
            </a:r>
          </a:p>
          <a:p>
            <a:pPr algn="ctr">
              <a:buClr>
                <a:schemeClr val="accent1"/>
              </a:buClr>
            </a:pPr>
            <a:r>
              <a:rPr lang="en-US" sz="1000" dirty="0">
                <a:latin typeface="Arial" panose="020B0604020202020204" pitchFamily="34" charset="0"/>
                <a:cs typeface="Arial" panose="020B0604020202020204" pitchFamily="34" charset="0"/>
              </a:rPr>
              <a:t>Anas.Alarid@rhenus.com</a:t>
            </a:r>
          </a:p>
        </p:txBody>
      </p:sp>
    </p:spTree>
    <p:extLst>
      <p:ext uri="{BB962C8B-B14F-4D97-AF65-F5344CB8AC3E}">
        <p14:creationId xmlns:p14="http://schemas.microsoft.com/office/powerpoint/2010/main" val="6785124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9" name="Freeform 1979"/>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2F107F3E-EDD2-FA24-D0E6-5DE2108EC5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204F1542-6076-1A29-1089-BF7E8FD05767}"/>
              </a:ext>
            </a:extLst>
          </p:cNvPr>
          <p:cNvSpPr txBox="1"/>
          <p:nvPr/>
        </p:nvSpPr>
        <p:spPr>
          <a:xfrm>
            <a:off x="386078" y="828288"/>
            <a:ext cx="2794001" cy="4278094"/>
          </a:xfrm>
          <a:prstGeom prst="rect">
            <a:avLst/>
          </a:prstGeom>
          <a:noFill/>
        </p:spPr>
        <p:txBody>
          <a:bodyPr wrap="square">
            <a:spAutoFit/>
          </a:bodyPr>
          <a:lstStyle/>
          <a:p>
            <a:pPr algn="just">
              <a:spcBef>
                <a:spcPts val="600"/>
              </a:spcBef>
              <a:spcAft>
                <a:spcPts val="600"/>
              </a:spcAft>
            </a:pPr>
            <a:r>
              <a:rPr lang="en-US" sz="1200" b="1"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Airfreight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Exclusions</a:t>
            </a:r>
            <a:endParaRPr lang="en-US" sz="1000" dirty="0">
              <a:solidFill>
                <a:schemeClr val="bg1"/>
              </a:solidFill>
              <a:latin typeface="Arial" panose="020B0604020202020204" pitchFamily="34" charset="0"/>
              <a:cs typeface="Arial" panose="020B0604020202020204" pitchFamily="34" charset="0"/>
            </a:endParaRPr>
          </a:p>
        </p:txBody>
      </p:sp>
      <p:sp>
        <p:nvSpPr>
          <p:cNvPr id="27" name="TextBox 26">
            <a:extLst>
              <a:ext uri="{FF2B5EF4-FFF2-40B4-BE49-F238E27FC236}">
                <a16:creationId xmlns:a16="http://schemas.microsoft.com/office/drawing/2014/main" id="{B9CCD8EE-A0C0-6AF3-65A2-D58572CC184B}"/>
              </a:ext>
            </a:extLst>
          </p:cNvPr>
          <p:cNvSpPr txBox="1"/>
          <p:nvPr/>
        </p:nvSpPr>
        <p:spPr>
          <a:xfrm>
            <a:off x="5354319" y="1020600"/>
            <a:ext cx="3129280" cy="159530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Rhenus Logistics Gulf LLC</a:t>
            </a:r>
            <a:endParaRPr kumimoji="0" lang="en-US" sz="1400" b="0" i="0" u="none" strike="noStrike" kern="100" cap="none" spc="0" normalizeH="0" baseline="0" noProof="0" dirty="0">
              <a:ln>
                <a:noFill/>
              </a:ln>
              <a:solidFill>
                <a:srgbClr val="002060"/>
              </a:solidFill>
              <a:effectLst/>
              <a:uLnTx/>
              <a:uFillTx/>
              <a:latin typeface="Arial" panose="020B0604020202020204" pitchFamily="34" charset="0"/>
              <a:ea typeface="Aptos" panose="020B0004020202020204" pitchFamily="34" charset="0"/>
              <a:cs typeface="Arial" panose="020B0604020202020204" pitchFamily="34" charset="0"/>
            </a:endParaRPr>
          </a:p>
          <a:p>
            <a:pPr marL="0" marR="0" lvl="0" indent="0" algn="l" defTabSz="914400" rtl="0" eaLnBrk="1" fontAlgn="auto" latinLnBrk="0" hangingPunct="1">
              <a:lnSpc>
                <a:spcPts val="1439"/>
              </a:lnSpc>
              <a:spcBef>
                <a:spcPts val="0"/>
              </a:spcBef>
              <a:spcAft>
                <a:spcPts val="0"/>
              </a:spcAft>
              <a:buClrTx/>
              <a:buSzTx/>
              <a:buFontTx/>
              <a:buNone/>
              <a:tabLst/>
              <a:defRPr/>
            </a:pPr>
            <a:r>
              <a:rPr kumimoji="0" lang="de-DE" sz="1200" b="1" i="0" u="none" strike="noStrike" kern="1200" cap="none" spc="-49"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F</a:t>
            </a:r>
            <a:r>
              <a:rPr kumimoji="0" lang="de-DE" sz="12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a:t>
            </a:r>
            <a:r>
              <a:rPr kumimoji="0" lang="de-DE" sz="1200" b="1" i="0" u="none" strike="noStrike" kern="1200" cap="none" spc="3"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i</a:t>
            </a:r>
            <a:r>
              <a:rPr kumimoji="0" lang="de-DE" sz="12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r</a:t>
            </a:r>
            <a:r>
              <a:rPr kumimoji="0" lang="de-DE" sz="1200" b="1" i="0" u="none" strike="noStrike" kern="1200" cap="none" spc="-8"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s/ Events </a:t>
            </a:r>
            <a:r>
              <a:rPr kumimoji="0" lang="de-DE" sz="12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&amp; Exhibition </a:t>
            </a:r>
            <a:endParaRPr kumimoji="0" lang="en-US" sz="12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Al </a:t>
            </a:r>
            <a:r>
              <a:rPr kumimoji="0" lang="en-US" sz="1200" b="0" i="0" u="none" strike="noStrike" kern="100" cap="none" spc="0" normalizeH="0" baseline="0" noProof="0" dirty="0" err="1">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Masaood</a:t>
            </a:r>
            <a:r>
              <a:rPr kumimoji="0" lang="en-US" sz="1200" b="0" i="0" u="none" strike="noStrike" kern="1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 Tower II,</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7</a:t>
            </a:r>
            <a:r>
              <a:rPr kumimoji="0" lang="en-US" sz="1200" b="0" i="0" u="none" strike="noStrike" kern="100" cap="none" spc="0" normalizeH="0" baseline="3000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th</a:t>
            </a:r>
            <a:r>
              <a:rPr kumimoji="0" lang="en-US" sz="1200" b="0" i="0" u="none" strike="noStrike" kern="1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 Floor, Room 705</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Airport Road, Deira</a:t>
            </a:r>
          </a:p>
          <a:p>
            <a:pPr>
              <a:defRPr/>
            </a:pP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Dubai, United Arab Emirates</a:t>
            </a: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PO Box 171047</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00" cap="none" spc="0" normalizeH="0" baseline="0" noProof="0" dirty="0">
                <a:ln>
                  <a:noFill/>
                </a:ln>
                <a:solidFill>
                  <a:srgbClr val="000000"/>
                </a:solidFill>
                <a:effectLst/>
                <a:uLnTx/>
                <a:uFillTx/>
                <a:latin typeface="Arial" panose="020B0604020202020204" pitchFamily="34" charset="0"/>
                <a:ea typeface="Aptos" panose="020B0004020202020204" pitchFamily="34" charset="0"/>
                <a:cs typeface="Arial" panose="020B0604020202020204" pitchFamily="34" charset="0"/>
              </a:rPr>
              <a:t>Tel. </a:t>
            </a: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Calibri"/>
                <a:cs typeface="Arial" panose="020B0604020202020204" pitchFamily="34" charset="0"/>
              </a:rPr>
              <a:t>+971 (0) 4 806 1300 </a:t>
            </a:r>
            <a:endParaRPr kumimoji="0" lang="en-US" sz="12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endParaRPr>
          </a:p>
        </p:txBody>
      </p:sp>
      <p:sp>
        <p:nvSpPr>
          <p:cNvPr id="29" name="TextBox 28">
            <a:extLst>
              <a:ext uri="{FF2B5EF4-FFF2-40B4-BE49-F238E27FC236}">
                <a16:creationId xmlns:a16="http://schemas.microsoft.com/office/drawing/2014/main" id="{0D0D83F4-3FE0-660A-371A-9B2E6D4521B1}"/>
              </a:ext>
            </a:extLst>
          </p:cNvPr>
          <p:cNvSpPr txBox="1"/>
          <p:nvPr/>
        </p:nvSpPr>
        <p:spPr>
          <a:xfrm>
            <a:off x="5354319" y="2984397"/>
            <a:ext cx="6096000" cy="2092881"/>
          </a:xfrm>
          <a:prstGeom prst="rect">
            <a:avLst/>
          </a:prstGeom>
          <a:noFill/>
        </p:spPr>
        <p:txBody>
          <a:bodyPr wrap="square">
            <a:spAutoFit/>
          </a:bodyPr>
          <a:lstStyle/>
          <a:p>
            <a:pPr marL="0" marR="0" lvl="0" indent="0" algn="l" defTabSz="914400" rtl="0" eaLnBrk="1" fontAlgn="auto" latinLnBrk="0" hangingPunct="1">
              <a:lnSpc>
                <a:spcPts val="1261"/>
              </a:lnSpc>
              <a:spcBef>
                <a:spcPts val="0"/>
              </a:spcBef>
              <a:spcAft>
                <a:spcPts val="0"/>
              </a:spcAft>
              <a:buClrTx/>
              <a:buSzTx/>
              <a:buFontTx/>
              <a:buNone/>
              <a:tabLst/>
              <a:defRPr/>
            </a:pPr>
            <a:r>
              <a:rPr lang="de-DE" sz="1100" b="1" spc="1" dirty="0">
                <a:latin typeface="Arial" panose="020B0604020202020204" pitchFamily="34" charset="0"/>
                <a:ea typeface="Calibri"/>
                <a:cs typeface="Arial" panose="020B0604020202020204" pitchFamily="34" charset="0"/>
              </a:rPr>
              <a:t>Meilynn Lapuz – Sr. Operations Controller</a:t>
            </a:r>
          </a:p>
          <a:p>
            <a:pPr marL="0" marR="0" lvl="0" indent="0" algn="l" defTabSz="914400" rtl="0" eaLnBrk="1" fontAlgn="auto" latinLnBrk="0" hangingPunct="1">
              <a:lnSpc>
                <a:spcPts val="1261"/>
              </a:lnSpc>
              <a:spcBef>
                <a:spcPts val="0"/>
              </a:spcBef>
              <a:spcAft>
                <a:spcPts val="0"/>
              </a:spcAft>
              <a:buClrTx/>
              <a:buSzTx/>
              <a:buFontTx/>
              <a:buNone/>
              <a:tabLst/>
              <a:defRPr/>
            </a:pPr>
            <a:r>
              <a:rPr kumimoji="0" lang="de-DE" sz="1000" i="0" strike="noStrike" kern="1200" cap="none" spc="1" normalizeH="0" baseline="0" noProof="0" dirty="0">
                <a:ln>
                  <a:noFill/>
                </a:ln>
                <a:effectLst/>
                <a:uLnTx/>
                <a:uFillTx/>
                <a:latin typeface="Arial" panose="020B0604020202020204" pitchFamily="34" charset="0"/>
                <a:ea typeface="Calibri"/>
                <a:cs typeface="Arial" panose="020B0604020202020204" pitchFamily="34" charset="0"/>
              </a:rPr>
              <a:t>Email: Meilynn.Lapuz@rhenus.com</a:t>
            </a:r>
          </a:p>
          <a:p>
            <a:pPr marL="0" marR="0" lvl="0" indent="0" algn="l" defTabSz="914400" rtl="0" eaLnBrk="1" fontAlgn="auto" latinLnBrk="0" hangingPunct="1">
              <a:lnSpc>
                <a:spcPts val="1261"/>
              </a:lnSpc>
              <a:spcBef>
                <a:spcPts val="0"/>
              </a:spcBef>
              <a:spcAft>
                <a:spcPts val="0"/>
              </a:spcAft>
              <a:buClrTx/>
              <a:buSzTx/>
              <a:buFontTx/>
              <a:buNone/>
              <a:tabLst/>
              <a:defRPr/>
            </a:pPr>
            <a:endParaRPr lang="en-US" sz="1100" b="1" u="sng" dirty="0">
              <a:latin typeface="Arial" panose="020B0604020202020204" pitchFamily="34" charset="0"/>
              <a:ea typeface="Calibri"/>
              <a:cs typeface="Arial" panose="020B0604020202020204" pitchFamily="34" charset="0"/>
            </a:endParaRPr>
          </a:p>
          <a:p>
            <a:pPr lvl="0">
              <a:lnSpc>
                <a:spcPts val="1261"/>
              </a:lnSpc>
              <a:defRPr/>
            </a:pPr>
            <a:r>
              <a:rPr lang="en-US" sz="1100" b="1" dirty="0">
                <a:latin typeface="Arial" panose="020B0604020202020204" pitchFamily="34" charset="0"/>
                <a:ea typeface="Calibri"/>
                <a:cs typeface="Arial" panose="020B0604020202020204" pitchFamily="34" charset="0"/>
              </a:rPr>
              <a:t>Edward Gillo – Exhibitions Manager</a:t>
            </a:r>
          </a:p>
          <a:p>
            <a:pPr lvl="0">
              <a:lnSpc>
                <a:spcPts val="1261"/>
              </a:lnSpc>
              <a:defRPr/>
            </a:pPr>
            <a:r>
              <a:rPr lang="en-US" sz="1000" dirty="0">
                <a:latin typeface="Arial" panose="020B0604020202020204" pitchFamily="34" charset="0"/>
                <a:ea typeface="Calibri"/>
                <a:cs typeface="Arial" panose="020B0604020202020204" pitchFamily="34" charset="0"/>
              </a:rPr>
              <a:t>Email: Edward.Gillo@rhenus.com</a:t>
            </a:r>
          </a:p>
          <a:p>
            <a:pPr marL="0" marR="0" lvl="0" indent="0" algn="l" defTabSz="914400" rtl="0" eaLnBrk="1" fontAlgn="auto" latinLnBrk="0" hangingPunct="1">
              <a:lnSpc>
                <a:spcPts val="1261"/>
              </a:lnSpc>
              <a:spcBef>
                <a:spcPts val="0"/>
              </a:spcBef>
              <a:spcAft>
                <a:spcPts val="0"/>
              </a:spcAft>
              <a:buClrTx/>
              <a:buSzTx/>
              <a:buFontTx/>
              <a:buNone/>
              <a:tabLst/>
              <a:defRPr/>
            </a:pPr>
            <a:endParaRPr lang="en-US" sz="1100" b="1" u="sng" dirty="0">
              <a:latin typeface="Arial" panose="020B0604020202020204" pitchFamily="34" charset="0"/>
              <a:ea typeface="Calibri"/>
              <a:cs typeface="Arial" panose="020B0604020202020204" pitchFamily="34" charset="0"/>
            </a:endParaRPr>
          </a:p>
          <a:p>
            <a:pPr marL="0" marR="0" lvl="0" indent="0" algn="l" defTabSz="914400" rtl="0" eaLnBrk="1" fontAlgn="auto" latinLnBrk="0" hangingPunct="1">
              <a:lnSpc>
                <a:spcPts val="1261"/>
              </a:lnSpc>
              <a:spcBef>
                <a:spcPts val="0"/>
              </a:spcBef>
              <a:spcAft>
                <a:spcPts val="0"/>
              </a:spcAft>
              <a:buClrTx/>
              <a:buSzTx/>
              <a:buFontTx/>
              <a:buNone/>
              <a:tabLst/>
              <a:defRPr/>
            </a:pPr>
            <a:r>
              <a:rPr lang="en-US" sz="1100" b="1" dirty="0">
                <a:latin typeface="Arial" panose="020B0604020202020204" pitchFamily="34" charset="0"/>
                <a:ea typeface="Calibri"/>
                <a:cs typeface="Arial" panose="020B0604020202020204" pitchFamily="34" charset="0"/>
              </a:rPr>
              <a:t>Onsite Contact Person:</a:t>
            </a:r>
          </a:p>
          <a:p>
            <a:pPr marL="0" marR="0" lvl="0" indent="0" algn="l" defTabSz="914400" rtl="0" eaLnBrk="1" fontAlgn="auto" latinLnBrk="0" hangingPunct="1">
              <a:lnSpc>
                <a:spcPts val="1261"/>
              </a:lnSpc>
              <a:spcBef>
                <a:spcPts val="0"/>
              </a:spcBef>
              <a:spcAft>
                <a:spcPts val="0"/>
              </a:spcAft>
              <a:buClrTx/>
              <a:buSzTx/>
              <a:buFontTx/>
              <a:buNone/>
              <a:tabLst/>
              <a:defRPr/>
            </a:pPr>
            <a:r>
              <a:rPr lang="en-US" sz="1100" b="1" dirty="0">
                <a:latin typeface="Arial" panose="020B0604020202020204" pitchFamily="34" charset="0"/>
                <a:ea typeface="Calibri"/>
                <a:cs typeface="Arial" panose="020B0604020202020204" pitchFamily="34" charset="0"/>
              </a:rPr>
              <a:t>Ajay Rajan – Operations Manager</a:t>
            </a:r>
          </a:p>
          <a:p>
            <a:pPr marL="0" marR="0" lvl="0" indent="0" algn="l" defTabSz="914400" rtl="0" eaLnBrk="1" fontAlgn="auto" latinLnBrk="0" hangingPunct="1">
              <a:lnSpc>
                <a:spcPts val="1261"/>
              </a:lnSpc>
              <a:spcBef>
                <a:spcPts val="0"/>
              </a:spcBef>
              <a:spcAft>
                <a:spcPts val="0"/>
              </a:spcAft>
              <a:buClrTx/>
              <a:buSzTx/>
              <a:buFontTx/>
              <a:buNone/>
              <a:tabLst/>
              <a:defRPr/>
            </a:pPr>
            <a:r>
              <a:rPr lang="en-US" sz="1000" dirty="0">
                <a:latin typeface="Arial" panose="020B0604020202020204" pitchFamily="34" charset="0"/>
                <a:ea typeface="Calibri"/>
                <a:cs typeface="Arial" panose="020B0604020202020204" pitchFamily="34" charset="0"/>
              </a:rPr>
              <a:t>Email: Ajay.Rajan@rhenus.com</a:t>
            </a:r>
          </a:p>
          <a:p>
            <a:pPr marL="0" marR="0" lvl="0" indent="0" algn="l" defTabSz="914400" rtl="0" eaLnBrk="1" fontAlgn="auto" latinLnBrk="0" hangingPunct="1">
              <a:lnSpc>
                <a:spcPts val="1261"/>
              </a:lnSpc>
              <a:spcBef>
                <a:spcPts val="0"/>
              </a:spcBef>
              <a:spcAft>
                <a:spcPts val="0"/>
              </a:spcAft>
              <a:buClrTx/>
              <a:buSzTx/>
              <a:buFontTx/>
              <a:buNone/>
              <a:tabLst/>
              <a:defRPr/>
            </a:pPr>
            <a:endParaRPr lang="en-US" sz="1100" b="1" dirty="0">
              <a:latin typeface="Arial" panose="020B0604020202020204" pitchFamily="34" charset="0"/>
              <a:ea typeface="Calibri"/>
              <a:cs typeface="Arial" panose="020B0604020202020204" pitchFamily="34" charset="0"/>
            </a:endParaRPr>
          </a:p>
          <a:p>
            <a:pPr marL="0" marR="0" lvl="0" indent="0" algn="l" defTabSz="914400" rtl="0" eaLnBrk="1" fontAlgn="auto" latinLnBrk="0" hangingPunct="1">
              <a:lnSpc>
                <a:spcPts val="1261"/>
              </a:lnSpc>
              <a:spcBef>
                <a:spcPts val="0"/>
              </a:spcBef>
              <a:spcAft>
                <a:spcPts val="0"/>
              </a:spcAft>
              <a:buClrTx/>
              <a:buSzTx/>
              <a:buFontTx/>
              <a:buNone/>
              <a:tabLst/>
              <a:defRPr/>
            </a:pPr>
            <a:r>
              <a:rPr kumimoji="0" lang="en-US" sz="1100" b="1" i="0" strike="noStrike" kern="1200" cap="none" spc="0" normalizeH="0" baseline="0" noProof="0" dirty="0">
                <a:ln>
                  <a:noFill/>
                </a:ln>
                <a:effectLst/>
                <a:uLnTx/>
                <a:uFillTx/>
                <a:latin typeface="Arial" panose="020B0604020202020204" pitchFamily="34" charset="0"/>
                <a:ea typeface="Calibri"/>
                <a:cs typeface="Arial" panose="020B0604020202020204" pitchFamily="34" charset="0"/>
              </a:rPr>
              <a:t>Ibrahim Khalil - </a:t>
            </a:r>
            <a:r>
              <a:rPr lang="en-US" sz="1100" b="1" dirty="0">
                <a:latin typeface="Arial" panose="020B0604020202020204" pitchFamily="34" charset="0"/>
                <a:ea typeface="Calibri"/>
                <a:cs typeface="Arial" panose="020B0604020202020204" pitchFamily="34" charset="0"/>
              </a:rPr>
              <a:t>Project Manager</a:t>
            </a:r>
          </a:p>
          <a:p>
            <a:pPr marL="0" marR="0" lvl="0" indent="0" algn="l" defTabSz="914400" rtl="0" eaLnBrk="1" fontAlgn="auto" latinLnBrk="0" hangingPunct="1">
              <a:lnSpc>
                <a:spcPts val="1261"/>
              </a:lnSpc>
              <a:spcBef>
                <a:spcPts val="0"/>
              </a:spcBef>
              <a:spcAft>
                <a:spcPts val="0"/>
              </a:spcAft>
              <a:buClrTx/>
              <a:buSzTx/>
              <a:buFontTx/>
              <a:buNone/>
              <a:tabLst/>
              <a:defRPr/>
            </a:pPr>
            <a:r>
              <a:rPr kumimoji="0" lang="en-US" sz="1000" i="0" strike="noStrike" kern="1200" cap="none" spc="0" normalizeH="0" baseline="0" noProof="0" dirty="0">
                <a:ln>
                  <a:noFill/>
                </a:ln>
                <a:effectLst/>
                <a:uLnTx/>
                <a:uFillTx/>
                <a:latin typeface="Arial" panose="020B0604020202020204" pitchFamily="34" charset="0"/>
                <a:ea typeface="Calibri"/>
                <a:cs typeface="Arial" panose="020B0604020202020204" pitchFamily="34" charset="0"/>
              </a:rPr>
              <a:t>Email: Ibrahim.khalil@rhenus.com</a:t>
            </a:r>
          </a:p>
        </p:txBody>
      </p:sp>
      <p:sp>
        <p:nvSpPr>
          <p:cNvPr id="31" name="TextBox 30">
            <a:extLst>
              <a:ext uri="{FF2B5EF4-FFF2-40B4-BE49-F238E27FC236}">
                <a16:creationId xmlns:a16="http://schemas.microsoft.com/office/drawing/2014/main" id="{AF0EAAEF-E697-B20F-9CC7-89ED0F55C3A2}"/>
              </a:ext>
            </a:extLst>
          </p:cNvPr>
          <p:cNvSpPr txBox="1"/>
          <p:nvPr/>
        </p:nvSpPr>
        <p:spPr>
          <a:xfrm>
            <a:off x="5354319" y="5445766"/>
            <a:ext cx="6096000" cy="59503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For Es</a:t>
            </a:r>
            <a:r>
              <a:rPr kumimoji="0" lang="de-DE" sz="1100" b="0" i="0" u="none" strike="noStrike" kern="1200" cap="none" spc="-7"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c</a:t>
            </a:r>
            <a:r>
              <a:rPr kumimoji="0" lang="de-DE"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a:t>
            </a:r>
            <a:r>
              <a:rPr kumimoji="0" lang="de-DE" sz="1100" b="0" i="0" u="none" strike="noStrike" kern="1200" cap="none" spc="5"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l</a:t>
            </a:r>
            <a:r>
              <a:rPr kumimoji="0" lang="de-DE"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ation:</a:t>
            </a:r>
          </a:p>
          <a:p>
            <a:pPr marL="0" marR="0" lvl="0" indent="0" algn="l" defTabSz="914400" rtl="0" eaLnBrk="1" fontAlgn="auto" latinLnBrk="0" hangingPunct="1">
              <a:lnSpc>
                <a:spcPts val="1318"/>
              </a:lnSpc>
              <a:spcBef>
                <a:spcPts val="0"/>
              </a:spcBef>
              <a:spcAft>
                <a:spcPts val="0"/>
              </a:spcAft>
              <a:buClrTx/>
              <a:buSzTx/>
              <a:buFontTx/>
              <a:buNone/>
              <a:tabLst/>
              <a:defRPr/>
            </a:pPr>
            <a:r>
              <a:rPr kumimoji="0" lang="de-DE" sz="1100" b="1" i="0" u="none" strike="noStrike" kern="1200" cap="none" spc="-3"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M</a:t>
            </a:r>
            <a:r>
              <a:rPr kumimoji="0" lang="de-DE" sz="1100" b="1" i="0" u="none" strike="noStrike" kern="1200" cap="none" spc="3"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r.</a:t>
            </a:r>
            <a:r>
              <a:rPr kumimoji="0" lang="de-DE" sz="1100" b="1" i="0" u="none" strike="noStrike" kern="1200" cap="none" spc="-18"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 </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5"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n</a:t>
            </a:r>
            <a:r>
              <a:rPr kumimoji="0" lang="de-DE" sz="1100" b="1" i="0" u="none" strike="noStrike" kern="1200" cap="none" spc="-4"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3"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s</a:t>
            </a:r>
            <a:r>
              <a:rPr kumimoji="0" lang="de-DE" sz="1100" b="1" i="0" u="none" strike="noStrike" kern="1200" cap="none" spc="-18"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 </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5"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l</a:t>
            </a:r>
            <a:r>
              <a:rPr kumimoji="0" lang="de-DE" sz="1100" b="1" i="0" u="none" strike="noStrike" kern="1200" cap="none" spc="4"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4"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r</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id – Regional Manager / Exhibition &amp; Fairs</a:t>
            </a:r>
          </a:p>
          <a:p>
            <a:pPr marL="0" marR="0" lvl="0" indent="0" algn="l" defTabSz="914400" rtl="0" eaLnBrk="1" fontAlgn="auto" latinLnBrk="0" hangingPunct="1">
              <a:lnSpc>
                <a:spcPts val="1318"/>
              </a:lnSpc>
              <a:spcBef>
                <a:spcPts val="0"/>
              </a:spcBef>
              <a:spcAft>
                <a:spcPts val="0"/>
              </a:spcAft>
              <a:buClrTx/>
              <a:buSzTx/>
              <a:buFontTx/>
              <a:buNone/>
              <a:tabLst/>
              <a:defRPr/>
            </a:pPr>
            <a:r>
              <a:rPr kumimoji="0" lang="de-DE" sz="11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Email: </a:t>
            </a:r>
            <a:r>
              <a:rPr lang="de-DE" sz="1100" dirty="0">
                <a:latin typeface="Arial" panose="020B0604020202020204" pitchFamily="34" charset="0"/>
                <a:ea typeface="Calibri"/>
                <a:cs typeface="Arial" panose="020B0604020202020204" pitchFamily="34" charset="0"/>
              </a:rPr>
              <a:t>Anas.Alarid@rhenus.com</a:t>
            </a:r>
            <a:r>
              <a:rPr kumimoji="0" lang="de-DE" sz="11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	</a:t>
            </a:r>
          </a:p>
        </p:txBody>
      </p:sp>
      <p:sp>
        <p:nvSpPr>
          <p:cNvPr id="34" name="TextBox 33">
            <a:extLst>
              <a:ext uri="{FF2B5EF4-FFF2-40B4-BE49-F238E27FC236}">
                <a16:creationId xmlns:a16="http://schemas.microsoft.com/office/drawing/2014/main" id="{1455F998-07F6-4049-115C-B52EAE57E372}"/>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pic>
        <p:nvPicPr>
          <p:cNvPr id="4" name="Grafik 12">
            <a:extLst>
              <a:ext uri="{FF2B5EF4-FFF2-40B4-BE49-F238E27FC236}">
                <a16:creationId xmlns:a16="http://schemas.microsoft.com/office/drawing/2014/main" id="{145DC345-6749-A7FF-3B0F-F40BD80D80D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2989113"/>
            <a:ext cx="372348" cy="372348"/>
          </a:xfrm>
          <a:prstGeom prst="rect">
            <a:avLst/>
          </a:prstGeom>
        </p:spPr>
      </p:pic>
      <p:pic>
        <p:nvPicPr>
          <p:cNvPr id="5" name="Grafik 12">
            <a:extLst>
              <a:ext uri="{FF2B5EF4-FFF2-40B4-BE49-F238E27FC236}">
                <a16:creationId xmlns:a16="http://schemas.microsoft.com/office/drawing/2014/main" id="{6C2F902D-CBC0-EAA9-58BF-3330A21845D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485423" y="5445766"/>
            <a:ext cx="545584" cy="545584"/>
          </a:xfrm>
          <a:prstGeom prst="rect">
            <a:avLst/>
          </a:prstGeom>
        </p:spPr>
      </p:pic>
      <p:pic>
        <p:nvPicPr>
          <p:cNvPr id="6" name="Grafik 12">
            <a:extLst>
              <a:ext uri="{FF2B5EF4-FFF2-40B4-BE49-F238E27FC236}">
                <a16:creationId xmlns:a16="http://schemas.microsoft.com/office/drawing/2014/main" id="{E525DAED-C980-9468-1E00-FEA7E2AD93A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3545841"/>
            <a:ext cx="372348" cy="372348"/>
          </a:xfrm>
          <a:prstGeom prst="rect">
            <a:avLst/>
          </a:prstGeom>
        </p:spPr>
      </p:pic>
      <p:pic>
        <p:nvPicPr>
          <p:cNvPr id="7" name="Grafik 12">
            <a:extLst>
              <a:ext uri="{FF2B5EF4-FFF2-40B4-BE49-F238E27FC236}">
                <a16:creationId xmlns:a16="http://schemas.microsoft.com/office/drawing/2014/main" id="{98D7AC99-9430-C236-F08F-70722B7924A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4102569"/>
            <a:ext cx="372348" cy="372348"/>
          </a:xfrm>
          <a:prstGeom prst="rect">
            <a:avLst/>
          </a:prstGeom>
        </p:spPr>
      </p:pic>
      <p:pic>
        <p:nvPicPr>
          <p:cNvPr id="8" name="Grafik 12">
            <a:extLst>
              <a:ext uri="{FF2B5EF4-FFF2-40B4-BE49-F238E27FC236}">
                <a16:creationId xmlns:a16="http://schemas.microsoft.com/office/drawing/2014/main" id="{6B775865-B089-E628-2AAA-84837AE8D3E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4659297"/>
            <a:ext cx="372348" cy="372348"/>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B9EFB3-8DF4-CF43-6195-1A7AF1582C49}"/>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8A4BDD26-AFCC-03DC-3495-B137354C9144}"/>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180FBDE3-0B7E-0F53-01A3-109B0EC06F0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BA569FFF-050E-C3F6-0CF1-D2BE55B6E13B}"/>
              </a:ext>
            </a:extLst>
          </p:cNvPr>
          <p:cNvSpPr txBox="1"/>
          <p:nvPr/>
        </p:nvSpPr>
        <p:spPr>
          <a:xfrm>
            <a:off x="386078" y="828288"/>
            <a:ext cx="2794001" cy="4278094"/>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200" b="1"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r>
              <a:rPr lang="en-US" sz="1200" b="1" u="sng" dirty="0">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 Inbound </a:t>
            </a:r>
            <a:r>
              <a:rPr lang="en-US" sz="1200" b="1" u="sng" dirty="0">
                <a:solidFill>
                  <a:schemeClr val="bg1"/>
                </a:solidFill>
                <a:latin typeface="Arial" panose="020B0604020202020204" pitchFamily="34" charset="0"/>
                <a:cs typeface="Arial" panose="020B0604020202020204" pitchFamily="34" charset="0"/>
              </a:rPr>
              <a:t>- FCL</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Airfreight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Exclusions</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99E8168D-483C-3A75-F40E-B1E629F298A3}"/>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5" name="TextBox 4">
            <a:extLst>
              <a:ext uri="{FF2B5EF4-FFF2-40B4-BE49-F238E27FC236}">
                <a16:creationId xmlns:a16="http://schemas.microsoft.com/office/drawing/2014/main" id="{0406B5AB-CBB3-ECFE-C415-8192181F7457}"/>
              </a:ext>
            </a:extLst>
          </p:cNvPr>
          <p:cNvSpPr txBox="1"/>
          <p:nvPr/>
        </p:nvSpPr>
        <p:spPr>
          <a:xfrm>
            <a:off x="4277362" y="737919"/>
            <a:ext cx="6096000" cy="446276"/>
          </a:xfrm>
          <a:prstGeom prst="rect">
            <a:avLst/>
          </a:prstGeom>
          <a:noFill/>
          <a:effectLst>
            <a:glow rad="63500">
              <a:schemeClr val="accent1">
                <a:satMod val="175000"/>
                <a:alpha val="0"/>
              </a:schemeClr>
            </a:glow>
          </a:effectLst>
          <a:scene3d>
            <a:camera prst="orthographicFront"/>
            <a:lightRig rig="threePt" dir="t"/>
          </a:scene3d>
          <a:sp3d>
            <a:bevelT/>
          </a:sp3d>
        </p:spPr>
        <p:txBody>
          <a:bodyPr wrap="square">
            <a:spAutoFit/>
          </a:bodyPr>
          <a:lstStyle/>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SEA FREIGHT INBOUND (</a:t>
            </a:r>
            <a:r>
              <a:rPr lang="en-US" sz="1200" b="1" dirty="0">
                <a:solidFill>
                  <a:srgbClr val="002060"/>
                </a:solidFill>
                <a:latin typeface="Arial" panose="020B0604020202020204" pitchFamily="34" charset="0"/>
                <a:cs typeface="Arial" panose="020B0604020202020204" pitchFamily="34" charset="0"/>
              </a:rPr>
              <a:t>F</a:t>
            </a: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CL –  FULL CONTAINER LOAD)</a:t>
            </a:r>
          </a:p>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100" dirty="0">
                <a:solidFill>
                  <a:prstClr val="black"/>
                </a:solidFill>
                <a:latin typeface="Arial" panose="020B0604020202020204" pitchFamily="34" charset="0"/>
                <a:cs typeface="Arial" panose="020B0604020202020204" pitchFamily="34" charset="0"/>
              </a:rPr>
              <a:t>From arrival Jebel Ali Port up to delivered to Booth at show site</a:t>
            </a:r>
          </a:p>
        </p:txBody>
      </p:sp>
      <p:pic>
        <p:nvPicPr>
          <p:cNvPr id="6" name="Picture 5">
            <a:extLst>
              <a:ext uri="{FF2B5EF4-FFF2-40B4-BE49-F238E27FC236}">
                <a16:creationId xmlns:a16="http://schemas.microsoft.com/office/drawing/2014/main" id="{8E4959B6-A9D0-E4C2-1932-478575970719}"/>
              </a:ext>
            </a:extLst>
          </p:cNvPr>
          <p:cNvPicPr>
            <a:picLocks noChangeAspect="1"/>
          </p:cNvPicPr>
          <p:nvPr/>
        </p:nvPicPr>
        <p:blipFill>
          <a:blip r:embed="rId6"/>
          <a:stretch>
            <a:fillRect/>
          </a:stretch>
        </p:blipFill>
        <p:spPr>
          <a:xfrm>
            <a:off x="3520873" y="737919"/>
            <a:ext cx="627014" cy="627014"/>
          </a:xfrm>
          <a:prstGeom prst="rect">
            <a:avLst/>
          </a:prstGeom>
        </p:spPr>
      </p:pic>
      <p:graphicFrame>
        <p:nvGraphicFramePr>
          <p:cNvPr id="9" name="Table 8">
            <a:extLst>
              <a:ext uri="{FF2B5EF4-FFF2-40B4-BE49-F238E27FC236}">
                <a16:creationId xmlns:a16="http://schemas.microsoft.com/office/drawing/2014/main" id="{EDCFC646-8D21-4175-750B-E998A9CEBEAD}"/>
              </a:ext>
            </a:extLst>
          </p:cNvPr>
          <p:cNvGraphicFramePr>
            <a:graphicFrameLocks noGrp="1"/>
          </p:cNvGraphicFramePr>
          <p:nvPr>
            <p:extLst>
              <p:ext uri="{D42A27DB-BD31-4B8C-83A1-F6EECF244321}">
                <p14:modId xmlns:p14="http://schemas.microsoft.com/office/powerpoint/2010/main" val="3245747493"/>
              </p:ext>
            </p:extLst>
          </p:nvPr>
        </p:nvGraphicFramePr>
        <p:xfrm>
          <a:off x="4285481" y="1364933"/>
          <a:ext cx="7086600" cy="3797300"/>
        </p:xfrm>
        <a:graphic>
          <a:graphicData uri="http://schemas.openxmlformats.org/drawingml/2006/table">
            <a:tbl>
              <a:tblPr firstRow="1" bandRow="1"/>
              <a:tblGrid>
                <a:gridCol w="3543300">
                  <a:extLst>
                    <a:ext uri="{9D8B030D-6E8A-4147-A177-3AD203B41FA5}">
                      <a16:colId xmlns:a16="http://schemas.microsoft.com/office/drawing/2014/main" val="1868078824"/>
                    </a:ext>
                  </a:extLst>
                </a:gridCol>
                <a:gridCol w="3543300">
                  <a:extLst>
                    <a:ext uri="{9D8B030D-6E8A-4147-A177-3AD203B41FA5}">
                      <a16:colId xmlns:a16="http://schemas.microsoft.com/office/drawing/2014/main" val="3261284598"/>
                    </a:ext>
                  </a:extLst>
                </a:gridCol>
              </a:tblGrid>
              <a:tr h="18415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Handling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65.00 per CBM or 1000kgs whichever is higher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68667619"/>
                  </a:ext>
                </a:extLst>
              </a:tr>
              <a:tr h="184150">
                <a:tc rowSpan="3">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Minimum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it-IT" sz="900" b="0" i="0" u="none" strike="noStrike" dirty="0">
                          <a:solidFill>
                            <a:srgbClr val="000000"/>
                          </a:solidFill>
                          <a:effectLst/>
                          <a:latin typeface="Arial" panose="020B0604020202020204" pitchFamily="34" charset="0"/>
                        </a:rPr>
                        <a:t>23 cbm per 20’ DC</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84215590"/>
                  </a:ext>
                </a:extLst>
              </a:tr>
              <a:tr h="184150">
                <a:tc vMerge="1">
                  <a:txBody>
                    <a:bodyPr/>
                    <a:lstStyle/>
                    <a:p>
                      <a:endParaRPr lang="en-US"/>
                    </a:p>
                  </a:txBody>
                  <a:tcPr/>
                </a:tc>
                <a:tc>
                  <a:txBody>
                    <a:bodyPr/>
                    <a:lstStyle/>
                    <a:p>
                      <a:pPr marL="91440" algn="l" rtl="0" fontAlgn="ctr"/>
                      <a:r>
                        <a:rPr lang="it-IT" sz="900" b="0" i="0" u="none" strike="noStrike" dirty="0">
                          <a:solidFill>
                            <a:srgbClr val="000000"/>
                          </a:solidFill>
                          <a:effectLst/>
                          <a:latin typeface="Arial" panose="020B0604020202020204" pitchFamily="34" charset="0"/>
                        </a:rPr>
                        <a:t>45 cbm per 40’ DC</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42530007"/>
                  </a:ext>
                </a:extLst>
              </a:tr>
              <a:tr h="184150">
                <a:tc vMerge="1">
                  <a:txBody>
                    <a:bodyPr/>
                    <a:lstStyle/>
                    <a:p>
                      <a:endParaRPr lang="en-US"/>
                    </a:p>
                  </a:txBody>
                  <a:tcPr/>
                </a:tc>
                <a:tc>
                  <a:txBody>
                    <a:bodyPr/>
                    <a:lstStyle/>
                    <a:p>
                      <a:pPr marL="91440" algn="l" rtl="0" fontAlgn="ctr"/>
                      <a:r>
                        <a:rPr lang="it-IT" sz="900" b="0" i="0" u="none" strike="noStrike" dirty="0">
                          <a:solidFill>
                            <a:srgbClr val="000000"/>
                          </a:solidFill>
                          <a:effectLst/>
                          <a:latin typeface="Arial" panose="020B0604020202020204" pitchFamily="34" charset="0"/>
                        </a:rPr>
                        <a:t>55 cbm per 40’ HC</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08639357"/>
                  </a:ext>
                </a:extLst>
              </a:tr>
              <a:tr h="18415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UAE Customs Inspection Fees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a:solidFill>
                            <a:srgbClr val="000000"/>
                          </a:solidFill>
                          <a:effectLst/>
                          <a:latin typeface="Arial" panose="020B0604020202020204" pitchFamily="34" charset="0"/>
                        </a:rPr>
                        <a:t>USD 80.00 per exhibitor/ container/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68920039"/>
                  </a:ext>
                </a:extLst>
              </a:tr>
              <a:tr h="18415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Delivery Order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140.00 per BL as per outlay</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23475765"/>
                  </a:ext>
                </a:extLst>
              </a:tr>
              <a:tr h="184150">
                <a:tc rowSpan="2">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Terminal Handling</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it-IT" sz="900" b="0" i="0" u="none" strike="noStrike" dirty="0">
                          <a:solidFill>
                            <a:srgbClr val="000000"/>
                          </a:solidFill>
                          <a:effectLst/>
                          <a:latin typeface="Arial" panose="020B0604020202020204" pitchFamily="34" charset="0"/>
                        </a:rPr>
                        <a:t>USD 215.00 per 20‘ Container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12924452"/>
                  </a:ext>
                </a:extLst>
              </a:tr>
              <a:tr h="184150">
                <a:tc vMerge="1">
                  <a:txBody>
                    <a:bodyPr/>
                    <a:lstStyle/>
                    <a:p>
                      <a:endParaRPr lang="en-US"/>
                    </a:p>
                  </a:txBody>
                  <a:tcPr/>
                </a:tc>
                <a:tc>
                  <a:txBody>
                    <a:bodyPr/>
                    <a:lstStyle/>
                    <a:p>
                      <a:pPr marL="91440" algn="l" rtl="0" fontAlgn="ctr"/>
                      <a:r>
                        <a:rPr lang="it-IT" sz="900" b="0" i="0" u="none" strike="noStrike" dirty="0">
                          <a:solidFill>
                            <a:srgbClr val="000000"/>
                          </a:solidFill>
                          <a:effectLst/>
                          <a:latin typeface="Arial" panose="020B0604020202020204" pitchFamily="34" charset="0"/>
                        </a:rPr>
                        <a:t>USD 326.00 per 40‘ Container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00260793"/>
                  </a:ext>
                </a:extLst>
              </a:tr>
              <a:tr h="184150">
                <a:tc>
                  <a:txBody>
                    <a:bodyPr/>
                    <a:lstStyle/>
                    <a:p>
                      <a:pPr marL="91440" algn="l" rtl="0" fontAlgn="ctr">
                        <a:spcBef>
                          <a:spcPts val="0"/>
                        </a:spcBef>
                      </a:pPr>
                      <a:r>
                        <a:rPr lang="en-US" sz="900" b="1" i="0" u="none" strike="noStrike">
                          <a:solidFill>
                            <a:srgbClr val="002060"/>
                          </a:solidFill>
                          <a:effectLst/>
                          <a:latin typeface="Arial" panose="020B0604020202020204" pitchFamily="34" charset="0"/>
                        </a:rPr>
                        <a:t>Port Charges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125.00 per container/ consignment/ exhibitor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97940076"/>
                  </a:ext>
                </a:extLst>
              </a:tr>
              <a:tr h="184150">
                <a:tc>
                  <a:txBody>
                    <a:bodyPr/>
                    <a:lstStyle/>
                    <a:p>
                      <a:pPr marL="91440" algn="l" rtl="0" fontAlgn="ctr">
                        <a:spcBef>
                          <a:spcPts val="0"/>
                        </a:spcBef>
                      </a:pPr>
                      <a:r>
                        <a:rPr lang="en-US" sz="900" b="1" i="0" u="none" strike="noStrike">
                          <a:solidFill>
                            <a:srgbClr val="002060"/>
                          </a:solidFill>
                          <a:effectLst/>
                          <a:latin typeface="Arial" panose="020B0604020202020204" pitchFamily="34" charset="0"/>
                        </a:rPr>
                        <a:t>ATA Carnet Intervention</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200.00 per consignment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95648538"/>
                  </a:ext>
                </a:extLst>
              </a:tr>
              <a:tr h="18415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Handling of empty case onsite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25.00 per CBM (min. 2 CBM) per exhibitor/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07732897"/>
                  </a:ext>
                </a:extLst>
              </a:tr>
              <a:tr h="31750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Temporary Import Bond fee (Applicable for all shipment excluding ATA Carnet) – Non-Refundable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3% CIF or customs assessed value (Min. USD 75.00 per entry /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49834257"/>
                  </a:ext>
                </a:extLst>
              </a:tr>
              <a:tr h="31750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Customs Duty/ Deposit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5% of the Total CIF Value or customs assessed market value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53003377"/>
                  </a:ext>
                </a:extLst>
              </a:tr>
              <a:tr h="31750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Import VAT/ Deposit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5% of the Total CIF Value + 5% of the Customs Duty Outlaid Amount or Customs assessed market value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06973148"/>
                  </a:ext>
                </a:extLst>
              </a:tr>
              <a:tr h="31750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Import VAT Processing Fees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47.25 per shipment + 5% VAT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54190487"/>
                  </a:ext>
                </a:extLst>
              </a:tr>
              <a:tr h="18415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Permanent Import Conversion Fees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85.00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88354636"/>
                  </a:ext>
                </a:extLst>
              </a:tr>
              <a:tr h="31750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MOFAIC Attestation for permanent conversion more than USD 2,700.00</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150.00 per shipment per permanent customs 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80137307"/>
                  </a:ext>
                </a:extLst>
              </a:tr>
            </a:tbl>
          </a:graphicData>
        </a:graphic>
      </p:graphicFrame>
      <p:sp>
        <p:nvSpPr>
          <p:cNvPr id="11" name="TextBox 10">
            <a:extLst>
              <a:ext uri="{FF2B5EF4-FFF2-40B4-BE49-F238E27FC236}">
                <a16:creationId xmlns:a16="http://schemas.microsoft.com/office/drawing/2014/main" id="{EE1ECAFE-5199-E071-2115-DC45C7A4917B}"/>
              </a:ext>
            </a:extLst>
          </p:cNvPr>
          <p:cNvSpPr txBox="1"/>
          <p:nvPr/>
        </p:nvSpPr>
        <p:spPr>
          <a:xfrm>
            <a:off x="4277362" y="5444847"/>
            <a:ext cx="6096000" cy="938719"/>
          </a:xfrm>
          <a:prstGeom prst="rect">
            <a:avLst/>
          </a:prstGeom>
          <a:noFill/>
        </p:spPr>
        <p:txBody>
          <a:bodyPr wrap="square">
            <a:spAutoFit/>
          </a:bodyPr>
          <a:lstStyle/>
          <a:p>
            <a:r>
              <a:rPr kumimoji="0" lang="en-US" sz="10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The above handling charges Includes:</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Customs clearance and Import documentation for temporary Importation</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Transportation from Jebel Ali Seaport to show site</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One-time Unloading and / or De-stuffing of the containers up to delivery to stand</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Positioning on Stand (First time spotting)</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Removal of empty case / packing material and storage of the same during the exhibition</a:t>
            </a:r>
            <a:endParaRPr lang="en-US" sz="9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844498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9A1E27-E182-678F-B8EA-C5AFDC666D8C}"/>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8F3D39D5-5821-2C43-E475-805F939C663A}"/>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CD5C6E74-96B0-4D72-7CCA-1500DBDED58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6879191D-C945-3E7B-D73D-08E9FBB9903F}"/>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200" b="1"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r>
              <a:rPr lang="en-US" sz="1200" b="1" u="sng" dirty="0">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 Inbound</a:t>
            </a:r>
            <a:r>
              <a:rPr lang="en-US" sz="1200" b="1" u="sng" dirty="0">
                <a:solidFill>
                  <a:schemeClr val="bg1"/>
                </a:solidFill>
                <a:latin typeface="Arial" panose="020B0604020202020204" pitchFamily="34" charset="0"/>
                <a:cs typeface="Arial" panose="020B0604020202020204" pitchFamily="34" charset="0"/>
              </a:rPr>
              <a:t> - LCL</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A2B1DD8D-46D2-3ECF-4AD4-5F945F6ADC77}"/>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5" name="TextBox 4">
            <a:extLst>
              <a:ext uri="{FF2B5EF4-FFF2-40B4-BE49-F238E27FC236}">
                <a16:creationId xmlns:a16="http://schemas.microsoft.com/office/drawing/2014/main" id="{D18A21F9-7638-3CC9-B956-20AADD5C7BA7}"/>
              </a:ext>
            </a:extLst>
          </p:cNvPr>
          <p:cNvSpPr txBox="1"/>
          <p:nvPr/>
        </p:nvSpPr>
        <p:spPr>
          <a:xfrm>
            <a:off x="4277362" y="737919"/>
            <a:ext cx="6096000" cy="446276"/>
          </a:xfrm>
          <a:prstGeom prst="rect">
            <a:avLst/>
          </a:prstGeom>
          <a:noFill/>
          <a:effectLst>
            <a:glow rad="63500">
              <a:schemeClr val="accent1">
                <a:satMod val="175000"/>
                <a:alpha val="0"/>
              </a:schemeClr>
            </a:glow>
          </a:effectLst>
          <a:scene3d>
            <a:camera prst="orthographicFront"/>
            <a:lightRig rig="threePt" dir="t"/>
          </a:scene3d>
          <a:sp3d>
            <a:bevelT/>
          </a:sp3d>
        </p:spPr>
        <p:txBody>
          <a:bodyPr wrap="square">
            <a:spAutoFit/>
          </a:bodyPr>
          <a:lstStyle/>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SEA FREIGHT INBOUND (LCL –  LOOSE CONTAINER LOAD)</a:t>
            </a:r>
          </a:p>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100" dirty="0">
                <a:solidFill>
                  <a:prstClr val="black"/>
                </a:solidFill>
                <a:latin typeface="Arial" panose="020B0604020202020204" pitchFamily="34" charset="0"/>
                <a:cs typeface="Arial" panose="020B0604020202020204" pitchFamily="34" charset="0"/>
              </a:rPr>
              <a:t>From arrival Jebel Ali Port up to delivered to Booth at show site</a:t>
            </a:r>
          </a:p>
        </p:txBody>
      </p:sp>
      <p:pic>
        <p:nvPicPr>
          <p:cNvPr id="6" name="Picture 5">
            <a:extLst>
              <a:ext uri="{FF2B5EF4-FFF2-40B4-BE49-F238E27FC236}">
                <a16:creationId xmlns:a16="http://schemas.microsoft.com/office/drawing/2014/main" id="{1DCC28B3-4D15-0C7F-96BB-72490013ADE9}"/>
              </a:ext>
            </a:extLst>
          </p:cNvPr>
          <p:cNvPicPr>
            <a:picLocks noChangeAspect="1"/>
          </p:cNvPicPr>
          <p:nvPr/>
        </p:nvPicPr>
        <p:blipFill>
          <a:blip r:embed="rId5"/>
          <a:stretch>
            <a:fillRect/>
          </a:stretch>
        </p:blipFill>
        <p:spPr>
          <a:xfrm>
            <a:off x="3520873" y="737919"/>
            <a:ext cx="627014" cy="627014"/>
          </a:xfrm>
          <a:prstGeom prst="rect">
            <a:avLst/>
          </a:prstGeom>
        </p:spPr>
      </p:pic>
      <p:graphicFrame>
        <p:nvGraphicFramePr>
          <p:cNvPr id="9" name="Table 8">
            <a:extLst>
              <a:ext uri="{FF2B5EF4-FFF2-40B4-BE49-F238E27FC236}">
                <a16:creationId xmlns:a16="http://schemas.microsoft.com/office/drawing/2014/main" id="{BCB0F8CD-59C3-0DBD-4109-1D86971B93E7}"/>
              </a:ext>
            </a:extLst>
          </p:cNvPr>
          <p:cNvGraphicFramePr>
            <a:graphicFrameLocks noGrp="1"/>
          </p:cNvGraphicFramePr>
          <p:nvPr>
            <p:extLst>
              <p:ext uri="{D42A27DB-BD31-4B8C-83A1-F6EECF244321}">
                <p14:modId xmlns:p14="http://schemas.microsoft.com/office/powerpoint/2010/main" val="1559464243"/>
              </p:ext>
            </p:extLst>
          </p:nvPr>
        </p:nvGraphicFramePr>
        <p:xfrm>
          <a:off x="4285481" y="1364933"/>
          <a:ext cx="7086600" cy="3143250"/>
        </p:xfrm>
        <a:graphic>
          <a:graphicData uri="http://schemas.openxmlformats.org/drawingml/2006/table">
            <a:tbl>
              <a:tblPr firstRow="1" bandRow="1"/>
              <a:tblGrid>
                <a:gridCol w="3543300">
                  <a:extLst>
                    <a:ext uri="{9D8B030D-6E8A-4147-A177-3AD203B41FA5}">
                      <a16:colId xmlns:a16="http://schemas.microsoft.com/office/drawing/2014/main" val="1868078824"/>
                    </a:ext>
                  </a:extLst>
                </a:gridCol>
                <a:gridCol w="3543300">
                  <a:extLst>
                    <a:ext uri="{9D8B030D-6E8A-4147-A177-3AD203B41FA5}">
                      <a16:colId xmlns:a16="http://schemas.microsoft.com/office/drawing/2014/main" val="3261284598"/>
                    </a:ext>
                  </a:extLst>
                </a:gridCol>
              </a:tblGrid>
              <a:tr h="184150">
                <a:tc>
                  <a:txBody>
                    <a:bodyPr/>
                    <a:lstStyle/>
                    <a:p>
                      <a:pPr marL="91440" algn="l" rtl="0" fontAlgn="ctr"/>
                      <a:r>
                        <a:rPr lang="en-US" sz="900" b="1" i="0" u="none" strike="noStrike" dirty="0">
                          <a:solidFill>
                            <a:srgbClr val="002060"/>
                          </a:solidFill>
                          <a:effectLst/>
                          <a:latin typeface="Arial" panose="020B0604020202020204" pitchFamily="34" charset="0"/>
                        </a:rPr>
                        <a:t>Handling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65.00 per CBM or 1000kgs whichever is higher (Minimum USD 195.00 per shipment / exhibitor)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68667619"/>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UAE Customs Inspection</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80.00 per Exhibitor/ shipment/ waybill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84215590"/>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Delivery Order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91440" algn="l" rtl="0" fontAlgn="ctr"/>
                      <a:r>
                        <a:rPr lang="en-US" sz="900" b="0" i="0" u="none" strike="noStrike" dirty="0">
                          <a:solidFill>
                            <a:srgbClr val="000000"/>
                          </a:solidFill>
                          <a:effectLst/>
                          <a:latin typeface="Arial" panose="020B0604020202020204" pitchFamily="34" charset="0"/>
                        </a:rPr>
                        <a:t>USD 140.00 per BL or as per outlay</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42530007"/>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Port Handling &amp; LCL Handling</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91440" algn="l" rtl="0" fontAlgn="ctr"/>
                      <a:r>
                        <a:rPr lang="en-US" sz="900" b="0" i="0" u="none" strike="noStrike" dirty="0">
                          <a:solidFill>
                            <a:srgbClr val="000000"/>
                          </a:solidFill>
                          <a:effectLst/>
                          <a:latin typeface="Arial" panose="020B0604020202020204" pitchFamily="34" charset="0"/>
                        </a:rPr>
                        <a:t>USD 60.00 per CBM (Min. USD75.00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08639357"/>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ATA Carnet Intervention</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a:solidFill>
                            <a:srgbClr val="000000"/>
                          </a:solidFill>
                          <a:effectLst/>
                          <a:latin typeface="Arial" panose="020B0604020202020204" pitchFamily="34" charset="0"/>
                        </a:rPr>
                        <a:t>USD 200.00 per consignment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68920039"/>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Co-loader Handling &amp; Warehouse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125.00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23475765"/>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Handling of empty case onsite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25.00 per CBM (min. 2 CBM) per exhibitor/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12924452"/>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Temporary Import Bond fee (Applicable for all shipment excluding ATA Carnet)– Non-refundable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91440" algn="l" rtl="0" fontAlgn="ctr"/>
                      <a:r>
                        <a:rPr lang="en-US" sz="900" b="0" i="0" u="none" strike="noStrike" dirty="0">
                          <a:solidFill>
                            <a:srgbClr val="000000"/>
                          </a:solidFill>
                          <a:effectLst/>
                          <a:latin typeface="Arial" panose="020B0604020202020204" pitchFamily="34" charset="0"/>
                        </a:rPr>
                        <a:t>3% CIF or customs assessed value (Min. USD75.00 per entry/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00260793"/>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Customs Duty/ Deposit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5% of the Total CIF Value or customs assessed market value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97940076"/>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Import VAT/ Deposit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5% of the Total CIF Value + 5% of the Customs Duty Outlaid Amount or Customs assessed market value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95648538"/>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Import VAT Processing Fees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47.25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07732897"/>
                  </a:ext>
                </a:extLst>
              </a:tr>
              <a:tr h="317500">
                <a:tc>
                  <a:txBody>
                    <a:bodyPr/>
                    <a:lstStyle/>
                    <a:p>
                      <a:pPr marL="91440" algn="l" rtl="0" fontAlgn="ctr"/>
                      <a:r>
                        <a:rPr lang="en-US" sz="900" b="1" i="0" u="none" strike="noStrike" dirty="0">
                          <a:solidFill>
                            <a:srgbClr val="002060"/>
                          </a:solidFill>
                          <a:effectLst/>
                          <a:latin typeface="Arial" panose="020B0604020202020204" pitchFamily="34" charset="0"/>
                        </a:rPr>
                        <a:t>Permanent Import Conversion Fees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85.00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49834257"/>
                  </a:ext>
                </a:extLst>
              </a:tr>
              <a:tr h="317500">
                <a:tc>
                  <a:txBody>
                    <a:bodyPr/>
                    <a:lstStyle/>
                    <a:p>
                      <a:pPr marL="91440" algn="l" rtl="0" fontAlgn="ctr"/>
                      <a:r>
                        <a:rPr lang="en-US" sz="900" b="1" i="0" u="none" strike="noStrike" dirty="0">
                          <a:solidFill>
                            <a:srgbClr val="002060"/>
                          </a:solidFill>
                          <a:effectLst/>
                          <a:latin typeface="Arial" panose="020B0604020202020204" pitchFamily="34" charset="0"/>
                        </a:rPr>
                        <a:t>MOFAIC Attestation for permanent conversion more than USD 2,700.00</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150.00 per shipment per permanent customs 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53003377"/>
                  </a:ext>
                </a:extLst>
              </a:tr>
            </a:tbl>
          </a:graphicData>
        </a:graphic>
      </p:graphicFrame>
      <p:sp>
        <p:nvSpPr>
          <p:cNvPr id="11" name="TextBox 10">
            <a:extLst>
              <a:ext uri="{FF2B5EF4-FFF2-40B4-BE49-F238E27FC236}">
                <a16:creationId xmlns:a16="http://schemas.microsoft.com/office/drawing/2014/main" id="{CECBF51C-E463-002F-D652-EF432282B06E}"/>
              </a:ext>
            </a:extLst>
          </p:cNvPr>
          <p:cNvSpPr txBox="1"/>
          <p:nvPr/>
        </p:nvSpPr>
        <p:spPr>
          <a:xfrm>
            <a:off x="4277362" y="4703752"/>
            <a:ext cx="6096000" cy="938719"/>
          </a:xfrm>
          <a:prstGeom prst="rect">
            <a:avLst/>
          </a:prstGeom>
          <a:noFill/>
        </p:spPr>
        <p:txBody>
          <a:bodyPr wrap="square">
            <a:spAutoFit/>
          </a:bodyPr>
          <a:lstStyle/>
          <a:p>
            <a:r>
              <a:rPr kumimoji="0" lang="en-US" sz="10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The above handling charges Includes:</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Customs clearance and Import documentation for temporary Importation</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Transportation from Jebel Ali Seaport to show site</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One-time Unloading and / or De-stuffing of the containers up to delivery to stand</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Positioning on Stand (First time spotting)</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Removal of empty case / packing material and storage of the same during the exhibition</a:t>
            </a:r>
            <a:endParaRPr lang="en-US" sz="9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953313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CF01C1-B60E-3D9D-6096-1244C42ED802}"/>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DE8D71C6-03AD-6E44-6703-F181BB38EEA5}"/>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A6E07BB0-A6FA-F6B8-B291-AD701D57C7F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8DE28C74-9184-1DC7-98E5-50D53AA2EFE6}"/>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200" b="1"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r>
              <a:rPr lang="en-US" sz="1200" b="1" u="sng" dirty="0">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 </a:t>
            </a:r>
            <a:r>
              <a:rPr lang="en-US" sz="1200" b="1" u="sng" dirty="0">
                <a:solidFill>
                  <a:schemeClr val="bg1"/>
                </a:solidFill>
                <a:latin typeface="Arial" panose="020B0604020202020204" pitchFamily="34" charset="0"/>
                <a:cs typeface="Arial" panose="020B0604020202020204" pitchFamily="34" charset="0"/>
              </a:rPr>
              <a:t>Outbound – FCL / LCL</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96A4E800-7257-1D16-48F8-835CD2102867}"/>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5" name="TextBox 4">
            <a:extLst>
              <a:ext uri="{FF2B5EF4-FFF2-40B4-BE49-F238E27FC236}">
                <a16:creationId xmlns:a16="http://schemas.microsoft.com/office/drawing/2014/main" id="{B1D19F3B-6934-D5EF-5688-ED6CDB465A1D}"/>
              </a:ext>
            </a:extLst>
          </p:cNvPr>
          <p:cNvSpPr txBox="1"/>
          <p:nvPr/>
        </p:nvSpPr>
        <p:spPr>
          <a:xfrm>
            <a:off x="4277362" y="737919"/>
            <a:ext cx="6096000" cy="461665"/>
          </a:xfrm>
          <a:prstGeom prst="rect">
            <a:avLst/>
          </a:prstGeom>
          <a:noFill/>
          <a:effectLst>
            <a:glow rad="63500">
              <a:schemeClr val="accent1">
                <a:satMod val="175000"/>
                <a:alpha val="0"/>
              </a:schemeClr>
            </a:glow>
          </a:effectLst>
          <a:scene3d>
            <a:camera prst="orthographicFront"/>
            <a:lightRig rig="threePt" dir="t"/>
          </a:scene3d>
          <a:sp3d>
            <a:bevelT/>
          </a:sp3d>
        </p:spPr>
        <p:txBody>
          <a:bodyPr wrap="square">
            <a:spAutoFit/>
          </a:bodyPr>
          <a:lstStyle/>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SEA FREIGHT OUTBOUND </a:t>
            </a:r>
          </a:p>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100" dirty="0">
                <a:latin typeface="Arial" panose="020B0604020202020204" pitchFamily="34" charset="0"/>
                <a:cs typeface="Arial" panose="020B0604020202020204" pitchFamily="34" charset="0"/>
              </a:rPr>
              <a:t>Ex-booth up to F.O.B Vessel Jebel Ali Seaport</a:t>
            </a:r>
          </a:p>
        </p:txBody>
      </p:sp>
      <p:pic>
        <p:nvPicPr>
          <p:cNvPr id="6" name="Picture 5">
            <a:extLst>
              <a:ext uri="{FF2B5EF4-FFF2-40B4-BE49-F238E27FC236}">
                <a16:creationId xmlns:a16="http://schemas.microsoft.com/office/drawing/2014/main" id="{C6A15F2E-6F63-9801-94F1-79C8315C7F58}"/>
              </a:ext>
            </a:extLst>
          </p:cNvPr>
          <p:cNvPicPr>
            <a:picLocks noChangeAspect="1"/>
          </p:cNvPicPr>
          <p:nvPr/>
        </p:nvPicPr>
        <p:blipFill>
          <a:blip r:embed="rId5"/>
          <a:stretch>
            <a:fillRect/>
          </a:stretch>
        </p:blipFill>
        <p:spPr>
          <a:xfrm>
            <a:off x="3520873" y="737919"/>
            <a:ext cx="627014" cy="627014"/>
          </a:xfrm>
          <a:prstGeom prst="rect">
            <a:avLst/>
          </a:prstGeom>
        </p:spPr>
      </p:pic>
      <p:graphicFrame>
        <p:nvGraphicFramePr>
          <p:cNvPr id="9" name="Table 8">
            <a:extLst>
              <a:ext uri="{FF2B5EF4-FFF2-40B4-BE49-F238E27FC236}">
                <a16:creationId xmlns:a16="http://schemas.microsoft.com/office/drawing/2014/main" id="{61C2BD6C-13CE-6548-5CBE-CC65BB0FFEEE}"/>
              </a:ext>
            </a:extLst>
          </p:cNvPr>
          <p:cNvGraphicFramePr>
            <a:graphicFrameLocks noGrp="1"/>
          </p:cNvGraphicFramePr>
          <p:nvPr>
            <p:extLst>
              <p:ext uri="{D42A27DB-BD31-4B8C-83A1-F6EECF244321}">
                <p14:modId xmlns:p14="http://schemas.microsoft.com/office/powerpoint/2010/main" val="4205375032"/>
              </p:ext>
            </p:extLst>
          </p:nvPr>
        </p:nvGraphicFramePr>
        <p:xfrm>
          <a:off x="4277362" y="1601121"/>
          <a:ext cx="7086600" cy="1841500"/>
        </p:xfrm>
        <a:graphic>
          <a:graphicData uri="http://schemas.openxmlformats.org/drawingml/2006/table">
            <a:tbl>
              <a:tblPr firstRow="1" bandRow="1"/>
              <a:tblGrid>
                <a:gridCol w="3543300">
                  <a:extLst>
                    <a:ext uri="{9D8B030D-6E8A-4147-A177-3AD203B41FA5}">
                      <a16:colId xmlns:a16="http://schemas.microsoft.com/office/drawing/2014/main" val="1868078824"/>
                    </a:ext>
                  </a:extLst>
                </a:gridCol>
                <a:gridCol w="3543300">
                  <a:extLst>
                    <a:ext uri="{9D8B030D-6E8A-4147-A177-3AD203B41FA5}">
                      <a16:colId xmlns:a16="http://schemas.microsoft.com/office/drawing/2014/main" val="3261284598"/>
                    </a:ext>
                  </a:extLst>
                </a:gridCol>
              </a:tblGrid>
              <a:tr h="184150">
                <a:tc>
                  <a:txBody>
                    <a:bodyPr/>
                    <a:lstStyle/>
                    <a:p>
                      <a:pPr marL="91440" algn="l" rtl="0" fontAlgn="ctr"/>
                      <a:r>
                        <a:rPr lang="en-US" sz="900" b="1" i="0" u="none" strike="noStrike" dirty="0">
                          <a:solidFill>
                            <a:srgbClr val="002060"/>
                          </a:solidFill>
                          <a:effectLst/>
                          <a:latin typeface="Arial" panose="020B0604020202020204" pitchFamily="34" charset="0"/>
                        </a:rPr>
                        <a:t>Handling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65.00 per CBM or 1000kgs whichever is higher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68667619"/>
                  </a:ext>
                </a:extLst>
              </a:tr>
              <a:tr h="184150">
                <a:tc rowSpan="3">
                  <a:txBody>
                    <a:bodyPr/>
                    <a:lstStyle/>
                    <a:p>
                      <a:pPr marL="91440" algn="l" rtl="0" fontAlgn="ctr"/>
                      <a:r>
                        <a:rPr lang="en-US" sz="900" b="1" i="0" u="none" strike="noStrike" dirty="0">
                          <a:solidFill>
                            <a:srgbClr val="002060"/>
                          </a:solidFill>
                          <a:effectLst/>
                          <a:latin typeface="Arial" panose="020B0604020202020204" pitchFamily="34" charset="0"/>
                        </a:rPr>
                        <a:t>Minimum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it-IT" sz="900" b="0" i="0" u="none" strike="noStrike" dirty="0">
                          <a:solidFill>
                            <a:srgbClr val="000000"/>
                          </a:solidFill>
                          <a:effectLst/>
                          <a:latin typeface="Arial" panose="020B0604020202020204" pitchFamily="34" charset="0"/>
                        </a:rPr>
                        <a:t>23 cbm per 20’ DC</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84215590"/>
                  </a:ext>
                </a:extLst>
              </a:tr>
              <a:tr h="184150">
                <a:tc vMerge="1">
                  <a:txBody>
                    <a:bodyPr/>
                    <a:lstStyle/>
                    <a:p>
                      <a:endParaRPr lang="en-US"/>
                    </a:p>
                  </a:txBody>
                  <a:tcPr>
                    <a:lnT w="6350" cap="flat" cmpd="sng" algn="ctr">
                      <a:solidFill>
                        <a:srgbClr val="000000"/>
                      </a:solidFill>
                      <a:prstDash val="solid"/>
                      <a:round/>
                      <a:headEnd type="none" w="med" len="med"/>
                      <a:tailEnd type="none" w="med" len="med"/>
                    </a:lnT>
                  </a:tcPr>
                </a:tc>
                <a:tc>
                  <a:txBody>
                    <a:bodyPr/>
                    <a:lstStyle/>
                    <a:p>
                      <a:pPr marL="91440" algn="l" rtl="0" fontAlgn="ctr"/>
                      <a:r>
                        <a:rPr lang="it-IT" sz="900" b="0" i="0" u="none" strike="noStrike" dirty="0">
                          <a:solidFill>
                            <a:srgbClr val="000000"/>
                          </a:solidFill>
                          <a:effectLst/>
                          <a:latin typeface="Arial" panose="020B0604020202020204" pitchFamily="34" charset="0"/>
                        </a:rPr>
                        <a:t>45 cbm per 40’ DC</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42530007"/>
                  </a:ext>
                </a:extLst>
              </a:tr>
              <a:tr h="184150">
                <a:tc vMerge="1">
                  <a:txBody>
                    <a:bodyPr/>
                    <a:lstStyle/>
                    <a:p>
                      <a:endParaRPr lang="en-US"/>
                    </a:p>
                  </a:txBody>
                  <a:tcPr/>
                </a:tc>
                <a:tc>
                  <a:txBody>
                    <a:bodyPr/>
                    <a:lstStyle/>
                    <a:p>
                      <a:pPr marL="91440" algn="l" rtl="0" fontAlgn="ctr"/>
                      <a:r>
                        <a:rPr lang="it-IT" sz="900" b="0" i="0" u="none" strike="noStrike" dirty="0">
                          <a:solidFill>
                            <a:srgbClr val="000000"/>
                          </a:solidFill>
                          <a:effectLst/>
                          <a:latin typeface="Arial" panose="020B0604020202020204" pitchFamily="34" charset="0"/>
                        </a:rPr>
                        <a:t>55 cbm per 40’ HC</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08639357"/>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UAE Customs Inspection Fees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80.00 per exhibitor/ container/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68920039"/>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Port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125.00 per container/ consignment/ exhibitor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23475765"/>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ATA Carnet Intervention</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200.00 per consignment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12924452"/>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BL Fee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91440" algn="l" rtl="0" fontAlgn="ctr"/>
                      <a:r>
                        <a:rPr lang="en-US" sz="900" b="0" i="0" u="none" strike="noStrike" dirty="0">
                          <a:solidFill>
                            <a:srgbClr val="000000"/>
                          </a:solidFill>
                          <a:effectLst/>
                          <a:latin typeface="Arial" panose="020B0604020202020204" pitchFamily="34" charset="0"/>
                        </a:rPr>
                        <a:t>USD 140.00 per Issue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00260793"/>
                  </a:ext>
                </a:extLst>
              </a:tr>
              <a:tr h="184150">
                <a:tc rowSpan="2">
                  <a:txBody>
                    <a:bodyPr/>
                    <a:lstStyle/>
                    <a:p>
                      <a:pPr marL="91440" algn="l" rtl="0" fontAlgn="ctr"/>
                      <a:r>
                        <a:rPr lang="en-US" sz="900" b="1" i="0" u="none" strike="noStrike" dirty="0">
                          <a:solidFill>
                            <a:srgbClr val="002060"/>
                          </a:solidFill>
                          <a:effectLst/>
                          <a:latin typeface="Arial" panose="020B0604020202020204" pitchFamily="34" charset="0"/>
                        </a:rPr>
                        <a:t>Terminal Handling</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it-IT" sz="900" b="0" i="0" u="none" strike="noStrike" dirty="0">
                          <a:solidFill>
                            <a:srgbClr val="000000"/>
                          </a:solidFill>
                          <a:effectLst/>
                          <a:latin typeface="Arial" panose="020B0604020202020204" pitchFamily="34" charset="0"/>
                        </a:rPr>
                        <a:t>USD 296.00 per 20‘ Container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97940076"/>
                  </a:ext>
                </a:extLst>
              </a:tr>
              <a:tr h="184150">
                <a:tc vMerge="1">
                  <a:txBody>
                    <a:bodyPr/>
                    <a:lstStyle/>
                    <a:p>
                      <a:endParaRPr lang="en-US"/>
                    </a:p>
                  </a:txBody>
                  <a:tcP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91440" algn="l" rtl="0" fontAlgn="ctr"/>
                      <a:r>
                        <a:rPr lang="it-IT" sz="900" b="0" i="0" u="none" strike="noStrike" dirty="0">
                          <a:solidFill>
                            <a:srgbClr val="000000"/>
                          </a:solidFill>
                          <a:effectLst/>
                          <a:latin typeface="Arial" panose="020B0604020202020204" pitchFamily="34" charset="0"/>
                        </a:rPr>
                        <a:t>USD 420.00 per 40‘ Container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95648538"/>
                  </a:ext>
                </a:extLst>
              </a:tr>
            </a:tbl>
          </a:graphicData>
        </a:graphic>
      </p:graphicFrame>
      <p:sp>
        <p:nvSpPr>
          <p:cNvPr id="11" name="TextBox 10">
            <a:extLst>
              <a:ext uri="{FF2B5EF4-FFF2-40B4-BE49-F238E27FC236}">
                <a16:creationId xmlns:a16="http://schemas.microsoft.com/office/drawing/2014/main" id="{ADED784D-68B8-06EB-C064-83E84F454786}"/>
              </a:ext>
            </a:extLst>
          </p:cNvPr>
          <p:cNvSpPr txBox="1"/>
          <p:nvPr/>
        </p:nvSpPr>
        <p:spPr>
          <a:xfrm>
            <a:off x="4285481" y="5030040"/>
            <a:ext cx="6096000" cy="800219"/>
          </a:xfrm>
          <a:prstGeom prst="rect">
            <a:avLst/>
          </a:prstGeom>
          <a:noFill/>
        </p:spPr>
        <p:txBody>
          <a:bodyPr wrap="square">
            <a:spAutoFit/>
          </a:bodyPr>
          <a:lstStyle/>
          <a:p>
            <a:r>
              <a:rPr kumimoji="0" lang="en-US" sz="10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The above handling charges Includes:</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Return of Empty case/ packing material to stand on the last day of show</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UAE Customs clearance and export documentation for Re-exportation or Permanent Importation</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Collection of the goods from the stand and loading/ stuffing of the containers</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Transportatin from Exhibition site to Jebel Ali Seaport</a:t>
            </a:r>
            <a:endParaRPr lang="en-US" sz="900"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F6FB6BD5-7ACA-AA0B-C4D3-A511517EF13A}"/>
              </a:ext>
            </a:extLst>
          </p:cNvPr>
          <p:cNvSpPr txBox="1"/>
          <p:nvPr/>
        </p:nvSpPr>
        <p:spPr>
          <a:xfrm>
            <a:off x="4285481" y="1336460"/>
            <a:ext cx="3028950" cy="246221"/>
          </a:xfrm>
          <a:prstGeom prst="rect">
            <a:avLst/>
          </a:prstGeom>
          <a:noFill/>
        </p:spPr>
        <p:txBody>
          <a:bodyPr wrap="square" rtlCol="0">
            <a:spAutoFit/>
          </a:bodyPr>
          <a:lstStyle/>
          <a:p>
            <a:r>
              <a:rPr lang="en-US" sz="1000" b="1" dirty="0">
                <a:latin typeface="Arial" panose="020B0604020202020204" pitchFamily="34" charset="0"/>
                <a:cs typeface="Arial" panose="020B0604020202020204" pitchFamily="34" charset="0"/>
              </a:rPr>
              <a:t>FCL – Full Container Load</a:t>
            </a:r>
          </a:p>
        </p:txBody>
      </p:sp>
      <p:sp>
        <p:nvSpPr>
          <p:cNvPr id="3" name="TextBox 2">
            <a:extLst>
              <a:ext uri="{FF2B5EF4-FFF2-40B4-BE49-F238E27FC236}">
                <a16:creationId xmlns:a16="http://schemas.microsoft.com/office/drawing/2014/main" id="{08BF32CF-7476-CA8B-FD77-42F3028FACB8}"/>
              </a:ext>
            </a:extLst>
          </p:cNvPr>
          <p:cNvSpPr txBox="1"/>
          <p:nvPr/>
        </p:nvSpPr>
        <p:spPr>
          <a:xfrm>
            <a:off x="4277362" y="3597937"/>
            <a:ext cx="3028950" cy="246221"/>
          </a:xfrm>
          <a:prstGeom prst="rect">
            <a:avLst/>
          </a:prstGeom>
          <a:noFill/>
        </p:spPr>
        <p:txBody>
          <a:bodyPr wrap="square" rtlCol="0">
            <a:spAutoFit/>
          </a:bodyPr>
          <a:lstStyle/>
          <a:p>
            <a:r>
              <a:rPr lang="en-US" sz="1000" b="1" dirty="0">
                <a:latin typeface="Arial" panose="020B0604020202020204" pitchFamily="34" charset="0"/>
                <a:cs typeface="Arial" panose="020B0604020202020204" pitchFamily="34" charset="0"/>
              </a:rPr>
              <a:t>LCL – Loose Container Load</a:t>
            </a:r>
          </a:p>
        </p:txBody>
      </p:sp>
      <p:graphicFrame>
        <p:nvGraphicFramePr>
          <p:cNvPr id="4" name="Table 3">
            <a:extLst>
              <a:ext uri="{FF2B5EF4-FFF2-40B4-BE49-F238E27FC236}">
                <a16:creationId xmlns:a16="http://schemas.microsoft.com/office/drawing/2014/main" id="{A6261B98-C241-7FBA-3C41-FA9771465BC1}"/>
              </a:ext>
            </a:extLst>
          </p:cNvPr>
          <p:cNvGraphicFramePr>
            <a:graphicFrameLocks noGrp="1"/>
          </p:cNvGraphicFramePr>
          <p:nvPr>
            <p:extLst>
              <p:ext uri="{D42A27DB-BD31-4B8C-83A1-F6EECF244321}">
                <p14:modId xmlns:p14="http://schemas.microsoft.com/office/powerpoint/2010/main" val="49716108"/>
              </p:ext>
            </p:extLst>
          </p:nvPr>
        </p:nvGraphicFramePr>
        <p:xfrm>
          <a:off x="4285481" y="3844158"/>
          <a:ext cx="7086600" cy="1028700"/>
        </p:xfrm>
        <a:graphic>
          <a:graphicData uri="http://schemas.openxmlformats.org/drawingml/2006/table">
            <a:tbl>
              <a:tblPr firstRow="1" firstCol="1" lastRow="1" lastCol="1" bandRow="1" bandCol="1"/>
              <a:tblGrid>
                <a:gridCol w="3543300">
                  <a:extLst>
                    <a:ext uri="{9D8B030D-6E8A-4147-A177-3AD203B41FA5}">
                      <a16:colId xmlns:a16="http://schemas.microsoft.com/office/drawing/2014/main" val="4119675619"/>
                    </a:ext>
                  </a:extLst>
                </a:gridCol>
                <a:gridCol w="3543300">
                  <a:extLst>
                    <a:ext uri="{9D8B030D-6E8A-4147-A177-3AD203B41FA5}">
                      <a16:colId xmlns:a16="http://schemas.microsoft.com/office/drawing/2014/main" val="3454131183"/>
                    </a:ext>
                  </a:extLst>
                </a:gridCol>
              </a:tblGrid>
              <a:tr h="292100">
                <a:tc>
                  <a:txBody>
                    <a:bodyPr/>
                    <a:lstStyle/>
                    <a:p>
                      <a:pPr marL="91440" algn="l" rtl="0" fontAlgn="ctr"/>
                      <a:r>
                        <a:rPr lang="en-US" sz="900" b="1" i="0" u="none" strike="noStrike" dirty="0">
                          <a:solidFill>
                            <a:srgbClr val="002060"/>
                          </a:solidFill>
                          <a:effectLst/>
                          <a:latin typeface="Arial" panose="020B0604020202020204" pitchFamily="34" charset="0"/>
                        </a:rPr>
                        <a:t>Handling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65.00 per CBM or 1000kgs whichever is higher (Minimum USD 195.00 per shipment / exhibitor)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33396497"/>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UAE Customs Inspection</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80.00 per Exhibitor/ shipment/ waybill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72245926"/>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ATA Carnet Intervention</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200.00 per consignment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61168378"/>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BL Fee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140.00 per Issue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34996841"/>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Port Handling &amp; LCL Handling</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sv-SE" sz="900" b="0" i="0" u="none" strike="noStrike" dirty="0">
                          <a:solidFill>
                            <a:srgbClr val="000000"/>
                          </a:solidFill>
                          <a:effectLst/>
                          <a:latin typeface="Arial" panose="020B0604020202020204" pitchFamily="34" charset="0"/>
                        </a:rPr>
                        <a:t>USD 30.00 per CBM (Min. USD30.00)</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82554248"/>
                  </a:ext>
                </a:extLst>
              </a:tr>
            </a:tbl>
          </a:graphicData>
        </a:graphic>
      </p:graphicFrame>
    </p:spTree>
    <p:extLst>
      <p:ext uri="{BB962C8B-B14F-4D97-AF65-F5344CB8AC3E}">
        <p14:creationId xmlns:p14="http://schemas.microsoft.com/office/powerpoint/2010/main" val="6638859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777735-CDBC-BCE4-F467-C7F8E6B09C2A}"/>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5607C2CC-2A69-3D72-C5F1-1F264D4D7372}"/>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2C29FDFD-24C4-19B0-FC1D-9856F6245C5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AB153D67-6567-B9C7-D623-7DB0EF403C2B}"/>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200" b="1" u="sng" dirty="0">
                <a:solidFill>
                  <a:schemeClr val="bg1"/>
                </a:solidFill>
                <a:latin typeface="Arial" panose="020B0604020202020204" pitchFamily="34" charset="0"/>
                <a:cs typeface="Arial" panose="020B0604020202020204" pitchFamily="34" charset="0"/>
              </a:rPr>
              <a:t>Airfreight Inbound </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EB0F3295-4A9E-AE35-D5FD-D0A074CAD029}"/>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5" name="TextBox 4">
            <a:extLst>
              <a:ext uri="{FF2B5EF4-FFF2-40B4-BE49-F238E27FC236}">
                <a16:creationId xmlns:a16="http://schemas.microsoft.com/office/drawing/2014/main" id="{152A0AA7-A0B8-6A84-5C3E-807D5D61E6A5}"/>
              </a:ext>
            </a:extLst>
          </p:cNvPr>
          <p:cNvSpPr txBox="1"/>
          <p:nvPr/>
        </p:nvSpPr>
        <p:spPr>
          <a:xfrm>
            <a:off x="4277362" y="737919"/>
            <a:ext cx="7210536" cy="784830"/>
          </a:xfrm>
          <a:prstGeom prst="rect">
            <a:avLst/>
          </a:prstGeom>
          <a:noFill/>
          <a:effectLst>
            <a:glow rad="63500">
              <a:schemeClr val="accent1">
                <a:satMod val="175000"/>
                <a:alpha val="0"/>
              </a:schemeClr>
            </a:glow>
          </a:effectLst>
          <a:scene3d>
            <a:camera prst="orthographicFront"/>
            <a:lightRig rig="threePt" dir="t"/>
          </a:scene3d>
          <a:sp3d>
            <a:bevelT/>
          </a:sp3d>
        </p:spPr>
        <p:txBody>
          <a:bodyPr wrap="square">
            <a:spAutoFit/>
          </a:bodyPr>
          <a:lstStyle/>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AIR FREIGHT INBOUND </a:t>
            </a:r>
            <a:endParaRPr lang="en-US" sz="1200" b="1" dirty="0">
              <a:solidFill>
                <a:srgbClr val="002060"/>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100" dirty="0">
                <a:solidFill>
                  <a:prstClr val="black"/>
                </a:solidFill>
                <a:latin typeface="Arial" panose="020B0604020202020204" pitchFamily="34" charset="0"/>
                <a:cs typeface="Arial" panose="020B0604020202020204" pitchFamily="34" charset="0"/>
              </a:rPr>
              <a:t>From arrival Dubai Int’l. Airport to delivered booth at the show site</a:t>
            </a:r>
          </a:p>
          <a:p>
            <a:pPr marL="0" marR="0" lvl="0" indent="0" algn="l" defTabSz="914400" rtl="0" eaLnBrk="1" fontAlgn="auto" latinLnBrk="0" hangingPunct="1">
              <a:lnSpc>
                <a:spcPct val="100000"/>
              </a:lnSpc>
              <a:spcBef>
                <a:spcPts val="0"/>
              </a:spcBef>
              <a:spcAft>
                <a:spcPts val="0"/>
              </a:spcAft>
              <a:buClr>
                <a:srgbClr val="167D86"/>
              </a:buClr>
              <a:buSzTx/>
              <a:buFontTx/>
              <a:buNone/>
              <a:tabLst/>
              <a:defRPr/>
            </a:pPr>
            <a:endParaRPr lang="en-US" sz="1100" dirty="0">
              <a:solidFill>
                <a:prstClr val="black"/>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000" dirty="0">
                <a:solidFill>
                  <a:prstClr val="black"/>
                </a:solidFill>
                <a:latin typeface="Arial" panose="020B0604020202020204" pitchFamily="34" charset="0"/>
                <a:cs typeface="Arial" panose="020B0604020202020204" pitchFamily="34" charset="0"/>
              </a:rPr>
              <a:t>Weight/ volume ratio @ 1:6 or as per the chargeable weight declared on the Airwaybill whichever is higher</a:t>
            </a:r>
          </a:p>
        </p:txBody>
      </p:sp>
      <p:sp>
        <p:nvSpPr>
          <p:cNvPr id="11" name="TextBox 10">
            <a:extLst>
              <a:ext uri="{FF2B5EF4-FFF2-40B4-BE49-F238E27FC236}">
                <a16:creationId xmlns:a16="http://schemas.microsoft.com/office/drawing/2014/main" id="{6BD6CED2-1F0B-0AE1-7612-AC377B4D80D4}"/>
              </a:ext>
            </a:extLst>
          </p:cNvPr>
          <p:cNvSpPr txBox="1"/>
          <p:nvPr/>
        </p:nvSpPr>
        <p:spPr>
          <a:xfrm>
            <a:off x="4277362" y="4795055"/>
            <a:ext cx="6096000" cy="938719"/>
          </a:xfrm>
          <a:prstGeom prst="rect">
            <a:avLst/>
          </a:prstGeom>
          <a:noFill/>
        </p:spPr>
        <p:txBody>
          <a:bodyPr wrap="square">
            <a:spAutoFit/>
          </a:bodyPr>
          <a:lstStyle/>
          <a:p>
            <a:r>
              <a:rPr kumimoji="0" lang="en-US" sz="10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The above handling charges Includes:</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UAE Customs clearance and Import documentation for temporary importation</a:t>
            </a:r>
            <a:endParaRPr lang="de-DE" altLang="de-DE" sz="900" dirty="0">
              <a:solidFill>
                <a:prstClr val="black"/>
              </a:solidFill>
              <a:latin typeface="Arial" panose="020B0604020202020204" pitchFamily="34" charset="0"/>
              <a:cs typeface="Arial" panose="020B0604020202020204" pitchFamily="34" charset="0"/>
            </a:endParaRP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Transportation from airport to show site</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Unloading at the show site and delivery to stand</a:t>
            </a:r>
            <a:endParaRPr lang="de-DE" altLang="de-DE" sz="900" dirty="0">
              <a:solidFill>
                <a:prstClr val="black"/>
              </a:solidFill>
              <a:latin typeface="Arial" panose="020B0604020202020204" pitchFamily="34" charset="0"/>
              <a:cs typeface="Arial" panose="020B0604020202020204" pitchFamily="34" charset="0"/>
            </a:endParaRP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Positioning on Stand (First time spotting)</a:t>
            </a:r>
          </a:p>
          <a:p>
            <a:pPr marL="173736" lvl="1" indent="-173736">
              <a:buClr>
                <a:srgbClr val="002060"/>
              </a:buClr>
              <a:buFont typeface="Wingdings" panose="05000000000000000000" pitchFamily="2" charset="2"/>
              <a:buChar char="v"/>
              <a:defRPr/>
            </a:pPr>
            <a:r>
              <a:rPr lang="en-US" sz="900" dirty="0">
                <a:solidFill>
                  <a:prstClr val="black"/>
                </a:solidFill>
                <a:latin typeface="Arial" panose="020B0604020202020204" pitchFamily="34" charset="0"/>
                <a:cs typeface="Arial" panose="020B0604020202020204" pitchFamily="34" charset="0"/>
              </a:rPr>
              <a:t>Removal of empty case/ packing material and storage of the same during the exhibition</a:t>
            </a:r>
          </a:p>
        </p:txBody>
      </p:sp>
      <p:pic>
        <p:nvPicPr>
          <p:cNvPr id="3" name="Picture 2">
            <a:extLst>
              <a:ext uri="{FF2B5EF4-FFF2-40B4-BE49-F238E27FC236}">
                <a16:creationId xmlns:a16="http://schemas.microsoft.com/office/drawing/2014/main" id="{D1F63DE0-EA76-5CE0-957A-8A6C527B7E69}"/>
              </a:ext>
            </a:extLst>
          </p:cNvPr>
          <p:cNvPicPr>
            <a:picLocks noChangeAspect="1"/>
          </p:cNvPicPr>
          <p:nvPr/>
        </p:nvPicPr>
        <p:blipFill>
          <a:blip r:embed="rId5"/>
          <a:stretch>
            <a:fillRect/>
          </a:stretch>
        </p:blipFill>
        <p:spPr>
          <a:xfrm>
            <a:off x="3563567" y="797627"/>
            <a:ext cx="606097" cy="606097"/>
          </a:xfrm>
          <a:prstGeom prst="rect">
            <a:avLst/>
          </a:prstGeom>
        </p:spPr>
      </p:pic>
      <p:graphicFrame>
        <p:nvGraphicFramePr>
          <p:cNvPr id="4" name="Table 3">
            <a:extLst>
              <a:ext uri="{FF2B5EF4-FFF2-40B4-BE49-F238E27FC236}">
                <a16:creationId xmlns:a16="http://schemas.microsoft.com/office/drawing/2014/main" id="{C45918E2-F4C6-AD1A-9ACE-332E445D0D37}"/>
              </a:ext>
            </a:extLst>
          </p:cNvPr>
          <p:cNvGraphicFramePr>
            <a:graphicFrameLocks noGrp="1"/>
          </p:cNvGraphicFramePr>
          <p:nvPr>
            <p:extLst>
              <p:ext uri="{D42A27DB-BD31-4B8C-83A1-F6EECF244321}">
                <p14:modId xmlns:p14="http://schemas.microsoft.com/office/powerpoint/2010/main" val="2674828270"/>
              </p:ext>
            </p:extLst>
          </p:nvPr>
        </p:nvGraphicFramePr>
        <p:xfrm>
          <a:off x="4277362" y="1522749"/>
          <a:ext cx="7086600" cy="3117850"/>
        </p:xfrm>
        <a:graphic>
          <a:graphicData uri="http://schemas.openxmlformats.org/drawingml/2006/table">
            <a:tbl>
              <a:tblPr firstRow="1" firstCol="1" lastRow="1" lastCol="1" bandRow="1" bandCol="1"/>
              <a:tblGrid>
                <a:gridCol w="3543300">
                  <a:extLst>
                    <a:ext uri="{9D8B030D-6E8A-4147-A177-3AD203B41FA5}">
                      <a16:colId xmlns:a16="http://schemas.microsoft.com/office/drawing/2014/main" val="2416813639"/>
                    </a:ext>
                  </a:extLst>
                </a:gridCol>
                <a:gridCol w="3543300">
                  <a:extLst>
                    <a:ext uri="{9D8B030D-6E8A-4147-A177-3AD203B41FA5}">
                      <a16:colId xmlns:a16="http://schemas.microsoft.com/office/drawing/2014/main" val="3291321600"/>
                    </a:ext>
                  </a:extLst>
                </a:gridCol>
              </a:tblGrid>
              <a:tr h="184150">
                <a:tc rowSpan="2">
                  <a:txBody>
                    <a:bodyPr/>
                    <a:lstStyle/>
                    <a:p>
                      <a:pPr marL="91440" algn="l" rtl="0" fontAlgn="ctr"/>
                      <a:r>
                        <a:rPr lang="en-US" sz="900" b="1" i="0" u="none" strike="noStrike" dirty="0">
                          <a:solidFill>
                            <a:srgbClr val="002060"/>
                          </a:solidFill>
                          <a:effectLst/>
                          <a:latin typeface="Arial" panose="020B0604020202020204" pitchFamily="34" charset="0"/>
                        </a:rPr>
                        <a:t>Handling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0.65 per chargeable wt. / shipment / exhibitor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48362188"/>
                  </a:ext>
                </a:extLst>
              </a:tr>
              <a:tr h="184150">
                <a:tc vMerge="1">
                  <a:txBody>
                    <a:bodyPr/>
                    <a:lstStyle/>
                    <a:p>
                      <a:endParaRPr lang="en-US"/>
                    </a:p>
                  </a:txBody>
                  <a:tcPr/>
                </a:tc>
                <a:tc>
                  <a:txBody>
                    <a:bodyPr/>
                    <a:lstStyle/>
                    <a:p>
                      <a:pPr marL="91440" algn="l" rtl="0" fontAlgn="ctr"/>
                      <a:r>
                        <a:rPr lang="en-US" sz="900" b="0" i="0" u="none" strike="noStrike" dirty="0">
                          <a:solidFill>
                            <a:srgbClr val="000000"/>
                          </a:solidFill>
                          <a:effectLst/>
                          <a:latin typeface="Arial" panose="020B0604020202020204" pitchFamily="34" charset="0"/>
                        </a:rPr>
                        <a:t>Min. USD 195.00 per shipment/ exhibitor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84428946"/>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UAE Customs Inspection Fee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80.00 per exhibitor/ shipment/ waybill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95421294"/>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Delivery Order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100.00 per HAWB</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73635215"/>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Airport Handling Fee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0.20 per chargeable wt. (Min. USD 40.00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63061131"/>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Airport Storage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At actual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85314573"/>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ATA Carnet Intervention</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200.00 per consignment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06970888"/>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Handling of empty case onsite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25.00 per CBM (min. 2 CBM) per exhibitor/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70244024"/>
                  </a:ext>
                </a:extLst>
              </a:tr>
              <a:tr h="292100">
                <a:tc>
                  <a:txBody>
                    <a:bodyPr/>
                    <a:lstStyle/>
                    <a:p>
                      <a:pPr marL="91440" algn="l" rtl="0" fontAlgn="ctr"/>
                      <a:r>
                        <a:rPr lang="en-US" sz="900" b="1" i="0" u="none" strike="noStrike" dirty="0">
                          <a:solidFill>
                            <a:srgbClr val="002060"/>
                          </a:solidFill>
                          <a:effectLst/>
                          <a:latin typeface="Arial" panose="020B0604020202020204" pitchFamily="34" charset="0"/>
                        </a:rPr>
                        <a:t>Temporary Import Bond fee (Applicable for all shipment excluding ATA Carnet) – Non-Refundable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3% CIF or customs assessed value (Min. USD75.00 per entry/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49048264"/>
                  </a:ext>
                </a:extLst>
              </a:tr>
              <a:tr h="292100">
                <a:tc>
                  <a:txBody>
                    <a:bodyPr/>
                    <a:lstStyle/>
                    <a:p>
                      <a:pPr marL="91440" algn="l" rtl="0" fontAlgn="ctr"/>
                      <a:r>
                        <a:rPr lang="en-US" sz="900" b="1" i="0" u="none" strike="noStrike">
                          <a:solidFill>
                            <a:srgbClr val="002060"/>
                          </a:solidFill>
                          <a:effectLst/>
                          <a:latin typeface="Arial" panose="020B0604020202020204" pitchFamily="34" charset="0"/>
                        </a:rPr>
                        <a:t>Customs Duty/ Deposit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5% of the Total CIF Value or customs assessed market value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51168242"/>
                  </a:ext>
                </a:extLst>
              </a:tr>
              <a:tr h="292100">
                <a:tc>
                  <a:txBody>
                    <a:bodyPr/>
                    <a:lstStyle/>
                    <a:p>
                      <a:pPr marL="91440" algn="l" rtl="0" fontAlgn="ctr"/>
                      <a:r>
                        <a:rPr lang="en-US" sz="900" b="1" i="0" u="none" strike="noStrike" dirty="0">
                          <a:solidFill>
                            <a:srgbClr val="002060"/>
                          </a:solidFill>
                          <a:effectLst/>
                          <a:latin typeface="Arial" panose="020B0604020202020204" pitchFamily="34" charset="0"/>
                        </a:rPr>
                        <a:t>Import VAT/ Deposit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5% of the Total CIF Value + 5% of the Customs Duty Outlaid Amount or Customs assessed market value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74713559"/>
                  </a:ext>
                </a:extLst>
              </a:tr>
              <a:tr h="292100">
                <a:tc>
                  <a:txBody>
                    <a:bodyPr/>
                    <a:lstStyle/>
                    <a:p>
                      <a:pPr marL="91440" algn="l" rtl="0" fontAlgn="ctr"/>
                      <a:r>
                        <a:rPr lang="en-US" sz="900" b="1" i="0" u="none" strike="noStrike" dirty="0">
                          <a:solidFill>
                            <a:srgbClr val="002060"/>
                          </a:solidFill>
                          <a:effectLst/>
                          <a:latin typeface="Arial" panose="020B0604020202020204" pitchFamily="34" charset="0"/>
                        </a:rPr>
                        <a:t>Import VAT Processing Fees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47.25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85180042"/>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Permanent Import Conversion Fees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85.00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11397965"/>
                  </a:ext>
                </a:extLst>
              </a:tr>
              <a:tr h="292100">
                <a:tc>
                  <a:txBody>
                    <a:bodyPr/>
                    <a:lstStyle/>
                    <a:p>
                      <a:pPr marL="91440" algn="l" rtl="0" fontAlgn="ctr"/>
                      <a:r>
                        <a:rPr lang="en-US" sz="900" b="1" i="0" u="none" strike="noStrike" dirty="0">
                          <a:solidFill>
                            <a:srgbClr val="002060"/>
                          </a:solidFill>
                          <a:effectLst/>
                          <a:latin typeface="Arial" panose="020B0604020202020204" pitchFamily="34" charset="0"/>
                        </a:rPr>
                        <a:t>MOFAIC Attestation for permanent conversion more than USD 2,700.00</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150.00 per shipment per permanent customs 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33449824"/>
                  </a:ext>
                </a:extLst>
              </a:tr>
            </a:tbl>
          </a:graphicData>
        </a:graphic>
      </p:graphicFrame>
    </p:spTree>
    <p:extLst>
      <p:ext uri="{BB962C8B-B14F-4D97-AF65-F5344CB8AC3E}">
        <p14:creationId xmlns:p14="http://schemas.microsoft.com/office/powerpoint/2010/main" val="35391833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0795D2-10B3-4602-91F3-4B0A581A3D6B}"/>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33B26D0D-9F50-1062-700A-513B85FBE7B4}"/>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584CC9ED-DCC1-A906-C63C-439475A2D76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63F96E7C-4AB2-DF25-0DE4-F57B192211FB}"/>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200" b="1" u="sng" dirty="0">
                <a:solidFill>
                  <a:schemeClr val="bg1"/>
                </a:solidFill>
                <a:latin typeface="Arial" panose="020B0604020202020204" pitchFamily="34" charset="0"/>
                <a:cs typeface="Arial" panose="020B0604020202020204" pitchFamily="34" charset="0"/>
              </a:rPr>
              <a:t>Airfreight Outbound </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A72C2732-EA54-9EA3-60F3-58FDE2298C0C}"/>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5" name="TextBox 4">
            <a:extLst>
              <a:ext uri="{FF2B5EF4-FFF2-40B4-BE49-F238E27FC236}">
                <a16:creationId xmlns:a16="http://schemas.microsoft.com/office/drawing/2014/main" id="{3680B8B7-B000-1B0B-A80C-B49027C08BE9}"/>
              </a:ext>
            </a:extLst>
          </p:cNvPr>
          <p:cNvSpPr txBox="1"/>
          <p:nvPr/>
        </p:nvSpPr>
        <p:spPr>
          <a:xfrm>
            <a:off x="4277362" y="737919"/>
            <a:ext cx="7210536" cy="784830"/>
          </a:xfrm>
          <a:prstGeom prst="rect">
            <a:avLst/>
          </a:prstGeom>
          <a:noFill/>
          <a:effectLst>
            <a:glow rad="63500">
              <a:schemeClr val="accent1">
                <a:satMod val="175000"/>
                <a:alpha val="0"/>
              </a:schemeClr>
            </a:glow>
          </a:effectLst>
          <a:scene3d>
            <a:camera prst="orthographicFront"/>
            <a:lightRig rig="threePt" dir="t"/>
          </a:scene3d>
          <a:sp3d>
            <a:bevelT/>
          </a:sp3d>
        </p:spPr>
        <p:txBody>
          <a:bodyPr wrap="square">
            <a:spAutoFit/>
          </a:bodyPr>
          <a:lstStyle/>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AIR FREIGHT </a:t>
            </a:r>
            <a:r>
              <a:rPr lang="en-US" sz="1200" b="1" dirty="0">
                <a:solidFill>
                  <a:srgbClr val="002060"/>
                </a:solidFill>
                <a:latin typeface="Arial" panose="020B0604020202020204" pitchFamily="34" charset="0"/>
                <a:cs typeface="Arial" panose="020B0604020202020204" pitchFamily="34" charset="0"/>
              </a:rPr>
              <a:t>OUT</a:t>
            </a: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BOUND </a:t>
            </a:r>
            <a:endParaRPr lang="en-US" sz="1200" b="1" dirty="0">
              <a:solidFill>
                <a:srgbClr val="002060"/>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100" dirty="0">
                <a:solidFill>
                  <a:prstClr val="black"/>
                </a:solidFill>
                <a:latin typeface="Arial" panose="020B0604020202020204" pitchFamily="34" charset="0"/>
                <a:cs typeface="Arial" panose="020B0604020202020204" pitchFamily="34" charset="0"/>
              </a:rPr>
              <a:t>Ex-booth up to F.O.B. Aircraft Dubai Airport</a:t>
            </a:r>
          </a:p>
          <a:p>
            <a:pPr marL="0" marR="0" lvl="0" indent="0" algn="l" defTabSz="914400" rtl="0" eaLnBrk="1" fontAlgn="auto" latinLnBrk="0" hangingPunct="1">
              <a:lnSpc>
                <a:spcPct val="100000"/>
              </a:lnSpc>
              <a:spcBef>
                <a:spcPts val="0"/>
              </a:spcBef>
              <a:spcAft>
                <a:spcPts val="0"/>
              </a:spcAft>
              <a:buClr>
                <a:srgbClr val="167D86"/>
              </a:buClr>
              <a:buSzTx/>
              <a:buFontTx/>
              <a:buNone/>
              <a:tabLst/>
              <a:defRPr/>
            </a:pPr>
            <a:endParaRPr lang="en-US" sz="1100" dirty="0">
              <a:solidFill>
                <a:prstClr val="black"/>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000" dirty="0">
                <a:solidFill>
                  <a:prstClr val="black"/>
                </a:solidFill>
                <a:latin typeface="Arial" panose="020B0604020202020204" pitchFamily="34" charset="0"/>
                <a:cs typeface="Arial" panose="020B0604020202020204" pitchFamily="34" charset="0"/>
              </a:rPr>
              <a:t>Weight/ volume ratio @ 1:6 or as per the chargeable weight declared on the Airwaybill whichever is higher</a:t>
            </a:r>
          </a:p>
        </p:txBody>
      </p:sp>
      <p:sp>
        <p:nvSpPr>
          <p:cNvPr id="11" name="TextBox 10">
            <a:extLst>
              <a:ext uri="{FF2B5EF4-FFF2-40B4-BE49-F238E27FC236}">
                <a16:creationId xmlns:a16="http://schemas.microsoft.com/office/drawing/2014/main" id="{ADB40B28-57EB-B328-012F-8E1362E6CCBC}"/>
              </a:ext>
            </a:extLst>
          </p:cNvPr>
          <p:cNvSpPr txBox="1"/>
          <p:nvPr/>
        </p:nvSpPr>
        <p:spPr>
          <a:xfrm>
            <a:off x="4277362" y="2959640"/>
            <a:ext cx="6096000" cy="938719"/>
          </a:xfrm>
          <a:prstGeom prst="rect">
            <a:avLst/>
          </a:prstGeom>
          <a:noFill/>
        </p:spPr>
        <p:txBody>
          <a:bodyPr wrap="square">
            <a:spAutoFit/>
          </a:bodyPr>
          <a:lstStyle/>
          <a:p>
            <a:r>
              <a:rPr kumimoji="0" lang="en-US" sz="10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The above handling charges Includes:</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Return of Empty case/ packing material to the stand on the last day of the show</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cs typeface="Arial" panose="020B0604020202020204" pitchFamily="34" charset="0"/>
              </a:rPr>
              <a:t>UAE Customs clearance and export documentation for Re-exportation or Permanent Importation</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cs typeface="Arial" panose="020B0604020202020204" pitchFamily="34" charset="0"/>
              </a:rPr>
              <a:t>Collection of the goods from the stand and loading/ stuffing of the containers</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cs typeface="Arial" panose="020B0604020202020204" pitchFamily="34" charset="0"/>
              </a:rPr>
              <a:t>Transportation from Exhibition site to Dubai Airport</a:t>
            </a:r>
            <a:endParaRPr lang="de-DE" altLang="de-DE" sz="900" dirty="0">
              <a:solidFill>
                <a:prstClr val="black"/>
              </a:solidFill>
              <a:latin typeface="Arial" panose="020B0604020202020204" pitchFamily="34" charset="0"/>
              <a:cs typeface="Arial" panose="020B0604020202020204" pitchFamily="34" charset="0"/>
            </a:endParaRPr>
          </a:p>
          <a:p>
            <a:pPr marL="173736" lvl="1" indent="-173736">
              <a:buClr>
                <a:srgbClr val="002060"/>
              </a:buClr>
              <a:buFont typeface="Wingdings" panose="05000000000000000000" pitchFamily="2" charset="2"/>
              <a:buChar char="v"/>
              <a:defRPr/>
            </a:pPr>
            <a:endParaRPr lang="en-US" sz="900" dirty="0">
              <a:solidFill>
                <a:prstClr val="black"/>
              </a:solidFill>
              <a:latin typeface="Arial" panose="020B0604020202020204" pitchFamily="34" charset="0"/>
              <a:cs typeface="Arial" panose="020B0604020202020204" pitchFamily="34" charset="0"/>
            </a:endParaRPr>
          </a:p>
        </p:txBody>
      </p:sp>
      <p:pic>
        <p:nvPicPr>
          <p:cNvPr id="3" name="Picture 2">
            <a:extLst>
              <a:ext uri="{FF2B5EF4-FFF2-40B4-BE49-F238E27FC236}">
                <a16:creationId xmlns:a16="http://schemas.microsoft.com/office/drawing/2014/main" id="{B362312B-383C-9124-9CD5-E2D1C3EB1544}"/>
              </a:ext>
            </a:extLst>
          </p:cNvPr>
          <p:cNvPicPr>
            <a:picLocks noChangeAspect="1"/>
          </p:cNvPicPr>
          <p:nvPr/>
        </p:nvPicPr>
        <p:blipFill>
          <a:blip r:embed="rId5"/>
          <a:stretch>
            <a:fillRect/>
          </a:stretch>
        </p:blipFill>
        <p:spPr>
          <a:xfrm>
            <a:off x="3563567" y="797627"/>
            <a:ext cx="606097" cy="606097"/>
          </a:xfrm>
          <a:prstGeom prst="rect">
            <a:avLst/>
          </a:prstGeom>
        </p:spPr>
      </p:pic>
      <p:graphicFrame>
        <p:nvGraphicFramePr>
          <p:cNvPr id="4" name="Table 3">
            <a:extLst>
              <a:ext uri="{FF2B5EF4-FFF2-40B4-BE49-F238E27FC236}">
                <a16:creationId xmlns:a16="http://schemas.microsoft.com/office/drawing/2014/main" id="{C50920B5-69B6-AD3F-4D66-2B13E228FDA4}"/>
              </a:ext>
            </a:extLst>
          </p:cNvPr>
          <p:cNvGraphicFramePr>
            <a:graphicFrameLocks noGrp="1"/>
          </p:cNvGraphicFramePr>
          <p:nvPr>
            <p:extLst>
              <p:ext uri="{D42A27DB-BD31-4B8C-83A1-F6EECF244321}">
                <p14:modId xmlns:p14="http://schemas.microsoft.com/office/powerpoint/2010/main" val="1287687692"/>
              </p:ext>
            </p:extLst>
          </p:nvPr>
        </p:nvGraphicFramePr>
        <p:xfrm>
          <a:off x="4277362" y="1522749"/>
          <a:ext cx="7086600" cy="1289050"/>
        </p:xfrm>
        <a:graphic>
          <a:graphicData uri="http://schemas.openxmlformats.org/drawingml/2006/table">
            <a:tbl>
              <a:tblPr firstRow="1" firstCol="1" lastRow="1" lastCol="1" bandRow="1" bandCol="1"/>
              <a:tblGrid>
                <a:gridCol w="3543300">
                  <a:extLst>
                    <a:ext uri="{9D8B030D-6E8A-4147-A177-3AD203B41FA5}">
                      <a16:colId xmlns:a16="http://schemas.microsoft.com/office/drawing/2014/main" val="2416813639"/>
                    </a:ext>
                  </a:extLst>
                </a:gridCol>
                <a:gridCol w="3543300">
                  <a:extLst>
                    <a:ext uri="{9D8B030D-6E8A-4147-A177-3AD203B41FA5}">
                      <a16:colId xmlns:a16="http://schemas.microsoft.com/office/drawing/2014/main" val="3291321600"/>
                    </a:ext>
                  </a:extLst>
                </a:gridCol>
              </a:tblGrid>
              <a:tr h="184150">
                <a:tc rowSpan="2">
                  <a:txBody>
                    <a:bodyPr/>
                    <a:lstStyle/>
                    <a:p>
                      <a:pPr marL="91440" indent="0" algn="l" rtl="0" fontAlgn="ctr"/>
                      <a:r>
                        <a:rPr lang="en-US" sz="900" b="1" i="0" u="none" strike="noStrike" dirty="0">
                          <a:solidFill>
                            <a:srgbClr val="002060"/>
                          </a:solidFill>
                          <a:effectLst/>
                          <a:latin typeface="Arial" panose="020B0604020202020204" pitchFamily="34" charset="0"/>
                        </a:rPr>
                        <a:t>Handling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indent="0" algn="l" rtl="0" fontAlgn="ctr"/>
                      <a:r>
                        <a:rPr lang="en-US" sz="900" b="0" i="0" u="none" strike="noStrike" dirty="0">
                          <a:solidFill>
                            <a:srgbClr val="000000"/>
                          </a:solidFill>
                          <a:effectLst/>
                          <a:latin typeface="Arial" panose="020B0604020202020204" pitchFamily="34" charset="0"/>
                        </a:rPr>
                        <a:t>USD 0.65 per chargeable wt. / shipment / exhibitor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48362188"/>
                  </a:ext>
                </a:extLst>
              </a:tr>
              <a:tr h="184150">
                <a:tc vMerge="1">
                  <a:txBody>
                    <a:bodyPr/>
                    <a:lstStyle/>
                    <a:p>
                      <a:endParaRPr lang="en-US"/>
                    </a:p>
                  </a:txBody>
                  <a:tcPr/>
                </a:tc>
                <a:tc>
                  <a:txBody>
                    <a:bodyPr/>
                    <a:lstStyle/>
                    <a:p>
                      <a:pPr marL="91440" indent="0" algn="l" rtl="0" fontAlgn="ctr"/>
                      <a:r>
                        <a:rPr lang="en-US" sz="900" b="0" i="0" u="none" strike="noStrike" dirty="0">
                          <a:solidFill>
                            <a:srgbClr val="000000"/>
                          </a:solidFill>
                          <a:effectLst/>
                          <a:latin typeface="Arial" panose="020B0604020202020204" pitchFamily="34" charset="0"/>
                        </a:rPr>
                        <a:t>Min. USD 195.00 per shipment / exhibitor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84428946"/>
                  </a:ext>
                </a:extLst>
              </a:tr>
              <a:tr h="184150">
                <a:tc>
                  <a:txBody>
                    <a:bodyPr/>
                    <a:lstStyle/>
                    <a:p>
                      <a:pPr marL="91440" indent="0" algn="l" rtl="0" fontAlgn="ctr"/>
                      <a:r>
                        <a:rPr lang="en-US" sz="900" b="1" i="0" u="none" strike="noStrike" dirty="0">
                          <a:solidFill>
                            <a:srgbClr val="002060"/>
                          </a:solidFill>
                          <a:effectLst/>
                          <a:latin typeface="Arial" panose="020B0604020202020204" pitchFamily="34" charset="0"/>
                        </a:rPr>
                        <a:t>UAE Customs Inspection Fees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indent="0" algn="l" rtl="0" fontAlgn="ctr"/>
                      <a:r>
                        <a:rPr lang="en-US" sz="900" b="0" i="0" u="none" strike="noStrike" dirty="0">
                          <a:solidFill>
                            <a:srgbClr val="000000"/>
                          </a:solidFill>
                          <a:effectLst/>
                          <a:latin typeface="Arial" panose="020B0604020202020204" pitchFamily="34" charset="0"/>
                        </a:rPr>
                        <a:t>USD 80.00 per exhibitor/ shipment/ waybill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95421294"/>
                  </a:ext>
                </a:extLst>
              </a:tr>
              <a:tr h="184150">
                <a:tc>
                  <a:txBody>
                    <a:bodyPr/>
                    <a:lstStyle/>
                    <a:p>
                      <a:pPr marL="91440" indent="0" algn="l" rtl="0" fontAlgn="ctr"/>
                      <a:r>
                        <a:rPr lang="en-US" sz="900" b="1" i="0" u="none" strike="noStrike" dirty="0">
                          <a:solidFill>
                            <a:srgbClr val="002060"/>
                          </a:solidFill>
                          <a:effectLst/>
                          <a:latin typeface="Arial" panose="020B0604020202020204" pitchFamily="34" charset="0"/>
                        </a:rPr>
                        <a:t>AWB Fee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indent="0" algn="l" rtl="0" fontAlgn="ctr"/>
                      <a:r>
                        <a:rPr lang="en-US" sz="900" b="0" i="0" u="none" strike="noStrike" dirty="0">
                          <a:solidFill>
                            <a:srgbClr val="000000"/>
                          </a:solidFill>
                          <a:effectLst/>
                          <a:latin typeface="Arial" panose="020B0604020202020204" pitchFamily="34" charset="0"/>
                        </a:rPr>
                        <a:t>USD 110.00 per waybill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73635215"/>
                  </a:ext>
                </a:extLst>
              </a:tr>
              <a:tr h="184150">
                <a:tc>
                  <a:txBody>
                    <a:bodyPr/>
                    <a:lstStyle/>
                    <a:p>
                      <a:pPr marL="91440" indent="0" algn="l" rtl="0" fontAlgn="ctr"/>
                      <a:r>
                        <a:rPr lang="en-US" sz="900" b="1" i="0" u="none" strike="noStrike" dirty="0">
                          <a:solidFill>
                            <a:srgbClr val="002060"/>
                          </a:solidFill>
                          <a:effectLst/>
                          <a:latin typeface="Arial" panose="020B0604020202020204" pitchFamily="34" charset="0"/>
                        </a:rPr>
                        <a:t>ATA Carnet Intervention</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indent="0" algn="l" rtl="0" fontAlgn="ctr"/>
                      <a:r>
                        <a:rPr lang="en-US" sz="900" b="0" i="0" u="none" strike="noStrike" dirty="0">
                          <a:solidFill>
                            <a:srgbClr val="000000"/>
                          </a:solidFill>
                          <a:effectLst/>
                          <a:latin typeface="Arial" panose="020B0604020202020204" pitchFamily="34" charset="0"/>
                        </a:rPr>
                        <a:t>USD 200.00 per consignment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63061131"/>
                  </a:ext>
                </a:extLst>
              </a:tr>
              <a:tr h="184150">
                <a:tc>
                  <a:txBody>
                    <a:bodyPr/>
                    <a:lstStyle/>
                    <a:p>
                      <a:pPr marL="91440" indent="0" algn="l" rtl="0" fontAlgn="ctr"/>
                      <a:r>
                        <a:rPr lang="en-US" sz="900" b="1" i="0" u="none" strike="noStrike" dirty="0">
                          <a:solidFill>
                            <a:srgbClr val="002060"/>
                          </a:solidFill>
                          <a:effectLst/>
                          <a:latin typeface="Arial" panose="020B0604020202020204" pitchFamily="34" charset="0"/>
                        </a:rPr>
                        <a:t>Airport Handling Fee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indent="0" algn="l" rtl="0" fontAlgn="ctr"/>
                      <a:r>
                        <a:rPr lang="en-US" sz="900" b="0" i="0" u="none" strike="noStrike" dirty="0">
                          <a:solidFill>
                            <a:srgbClr val="000000"/>
                          </a:solidFill>
                          <a:effectLst/>
                          <a:latin typeface="Arial" panose="020B0604020202020204" pitchFamily="34" charset="0"/>
                        </a:rPr>
                        <a:t>USD 0.20 per chargeable wt. (Min. USD40.00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85314573"/>
                  </a:ext>
                </a:extLst>
              </a:tr>
              <a:tr h="184150">
                <a:tc>
                  <a:txBody>
                    <a:bodyPr/>
                    <a:lstStyle/>
                    <a:p>
                      <a:pPr marL="91440" indent="0" algn="l" rtl="0" fontAlgn="ctr"/>
                      <a:r>
                        <a:rPr lang="en-US" sz="900" b="1" i="0" u="none" strike="noStrike" dirty="0">
                          <a:solidFill>
                            <a:srgbClr val="002060"/>
                          </a:solidFill>
                          <a:effectLst/>
                          <a:latin typeface="Arial" panose="020B0604020202020204" pitchFamily="34" charset="0"/>
                        </a:rPr>
                        <a:t>Airport Storage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indent="0" algn="l" rtl="0" fontAlgn="ctr"/>
                      <a:r>
                        <a:rPr lang="en-US" sz="900" b="0" i="0" u="none" strike="noStrike" dirty="0">
                          <a:solidFill>
                            <a:srgbClr val="000000"/>
                          </a:solidFill>
                          <a:effectLst/>
                          <a:latin typeface="Arial" panose="020B0604020202020204" pitchFamily="34" charset="0"/>
                        </a:rPr>
                        <a:t>At actual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06970888"/>
                  </a:ext>
                </a:extLst>
              </a:tr>
            </a:tbl>
          </a:graphicData>
        </a:graphic>
      </p:graphicFrame>
    </p:spTree>
    <p:extLst>
      <p:ext uri="{BB962C8B-B14F-4D97-AF65-F5344CB8AC3E}">
        <p14:creationId xmlns:p14="http://schemas.microsoft.com/office/powerpoint/2010/main" val="14686932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A9C96F-0E5F-880A-4F41-30D25CA2ACA0}"/>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03EB0121-FAEA-327F-8F78-C2FBA9ECA5F7}"/>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D861F0AB-C9C8-F9A1-7551-6C653F204D5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5411FE3B-4F76-A9EA-42EB-8D592449C12B}"/>
              </a:ext>
            </a:extLst>
          </p:cNvPr>
          <p:cNvSpPr txBox="1"/>
          <p:nvPr/>
        </p:nvSpPr>
        <p:spPr>
          <a:xfrm>
            <a:off x="386078" y="828288"/>
            <a:ext cx="2794001" cy="5170646"/>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200" b="1" u="sng" dirty="0">
                <a:solidFill>
                  <a:schemeClr val="bg1"/>
                </a:solidFill>
                <a:latin typeface="Arial" panose="020B0604020202020204" pitchFamily="34" charset="0"/>
                <a:cs typeface="Arial" panose="020B0604020202020204" pitchFamily="34" charset="0"/>
              </a:rPr>
              <a:t>Land Freight Inbound</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On-Site Handling</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Tariff Notes</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Freight Declaration</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Exclusions</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F54D3222-F5AD-79D1-C12C-0DFD9A7671B0}"/>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5" name="TextBox 4">
            <a:extLst>
              <a:ext uri="{FF2B5EF4-FFF2-40B4-BE49-F238E27FC236}">
                <a16:creationId xmlns:a16="http://schemas.microsoft.com/office/drawing/2014/main" id="{29616BD9-B671-39B8-46C0-5886FA4D3C26}"/>
              </a:ext>
            </a:extLst>
          </p:cNvPr>
          <p:cNvSpPr txBox="1"/>
          <p:nvPr/>
        </p:nvSpPr>
        <p:spPr>
          <a:xfrm>
            <a:off x="4277362" y="737919"/>
            <a:ext cx="7210536" cy="446276"/>
          </a:xfrm>
          <a:prstGeom prst="rect">
            <a:avLst/>
          </a:prstGeom>
          <a:noFill/>
          <a:effectLst>
            <a:glow rad="63500">
              <a:schemeClr val="accent1">
                <a:satMod val="175000"/>
                <a:alpha val="0"/>
              </a:schemeClr>
            </a:glow>
          </a:effectLst>
          <a:scene3d>
            <a:camera prst="orthographicFront"/>
            <a:lightRig rig="threePt" dir="t"/>
          </a:scene3d>
          <a:sp3d>
            <a:bevelT/>
          </a:sp3d>
        </p:spPr>
        <p:txBody>
          <a:bodyPr wrap="square">
            <a:spAutoFit/>
          </a:bodyPr>
          <a:lstStyle/>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200" b="1" dirty="0">
                <a:solidFill>
                  <a:srgbClr val="002060"/>
                </a:solidFill>
                <a:latin typeface="Arial" panose="020B0604020202020204" pitchFamily="34" charset="0"/>
                <a:cs typeface="Arial" panose="020B0604020202020204" pitchFamily="34" charset="0"/>
              </a:rPr>
              <a:t>LAND</a:t>
            </a: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 FREIGHT INBOUND </a:t>
            </a:r>
            <a:endParaRPr lang="en-US" sz="1200" b="1" dirty="0">
              <a:solidFill>
                <a:srgbClr val="002060"/>
              </a:solidFill>
              <a:latin typeface="Arial" panose="020B0604020202020204" pitchFamily="34" charset="0"/>
              <a:cs typeface="Arial" panose="020B0604020202020204" pitchFamily="34" charset="0"/>
            </a:endParaRPr>
          </a:p>
          <a:p>
            <a:pPr lvl="0" eaLnBrk="0" fontAlgn="base" hangingPunct="0">
              <a:spcBef>
                <a:spcPct val="0"/>
              </a:spcBef>
              <a:spcAft>
                <a:spcPct val="0"/>
              </a:spcAft>
              <a:tabLst>
                <a:tab pos="1143000" algn="l"/>
              </a:tabLst>
              <a:defRPr/>
            </a:pPr>
            <a:r>
              <a:rPr lang="en-US" alt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From customs cleared UAE Border (SILAA), arrival truck F.O.T. venue to delivered booth at the show site</a:t>
            </a:r>
          </a:p>
        </p:txBody>
      </p:sp>
      <p:sp>
        <p:nvSpPr>
          <p:cNvPr id="11" name="TextBox 10">
            <a:extLst>
              <a:ext uri="{FF2B5EF4-FFF2-40B4-BE49-F238E27FC236}">
                <a16:creationId xmlns:a16="http://schemas.microsoft.com/office/drawing/2014/main" id="{EEC15C6C-F0DB-37E4-EDAA-29FBC5717B65}"/>
              </a:ext>
            </a:extLst>
          </p:cNvPr>
          <p:cNvSpPr txBox="1"/>
          <p:nvPr/>
        </p:nvSpPr>
        <p:spPr>
          <a:xfrm>
            <a:off x="4277362" y="4246415"/>
            <a:ext cx="6096000" cy="800219"/>
          </a:xfrm>
          <a:prstGeom prst="rect">
            <a:avLst/>
          </a:prstGeom>
          <a:noFill/>
        </p:spPr>
        <p:txBody>
          <a:bodyPr wrap="square">
            <a:spAutoFit/>
          </a:bodyPr>
          <a:lstStyle/>
          <a:p>
            <a:r>
              <a:rPr kumimoji="0" lang="en-US" sz="10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The above handling charges Includes:</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UAE Customs clearance and Import documentation for temporary importation</a:t>
            </a:r>
            <a:endParaRPr lang="de-DE" altLang="de-DE" sz="900" dirty="0">
              <a:solidFill>
                <a:prstClr val="black"/>
              </a:solidFill>
              <a:latin typeface="Arial" panose="020B0604020202020204" pitchFamily="34" charset="0"/>
              <a:cs typeface="Arial" panose="020B0604020202020204" pitchFamily="34" charset="0"/>
            </a:endParaRPr>
          </a:p>
          <a:p>
            <a:pPr marL="173736" lvl="1" indent="-173736">
              <a:buClr>
                <a:srgbClr val="002060"/>
              </a:buClr>
              <a:buFont typeface="Wingdings" panose="05000000000000000000" pitchFamily="2" charset="2"/>
              <a:buChar char="v"/>
              <a:defRPr/>
            </a:pPr>
            <a:r>
              <a:rPr lang="en-US" altLang="de-DE" sz="900">
                <a:solidFill>
                  <a:prstClr val="black"/>
                </a:solidFill>
                <a:latin typeface="Arial" panose="020B0604020202020204" pitchFamily="34" charset="0"/>
                <a:ea typeface="Times New Roman" panose="02020603050405020304" pitchFamily="18" charset="0"/>
                <a:cs typeface="Arial" panose="020B0604020202020204" pitchFamily="34" charset="0"/>
              </a:rPr>
              <a:t>Unloading </a:t>
            </a: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at the show site and delivery to stand</a:t>
            </a:r>
            <a:endParaRPr lang="de-DE" altLang="de-DE" sz="900" dirty="0">
              <a:solidFill>
                <a:prstClr val="black"/>
              </a:solidFill>
              <a:latin typeface="Arial" panose="020B0604020202020204" pitchFamily="34" charset="0"/>
              <a:cs typeface="Arial" panose="020B0604020202020204" pitchFamily="34" charset="0"/>
            </a:endParaRP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Positioning on Stand (First time spotting)</a:t>
            </a:r>
          </a:p>
          <a:p>
            <a:pPr marL="173736" lvl="1" indent="-173736">
              <a:buClr>
                <a:srgbClr val="002060"/>
              </a:buClr>
              <a:buFont typeface="Wingdings" panose="05000000000000000000" pitchFamily="2" charset="2"/>
              <a:buChar char="v"/>
              <a:defRPr/>
            </a:pPr>
            <a:r>
              <a:rPr lang="en-US" sz="900" dirty="0">
                <a:solidFill>
                  <a:prstClr val="black"/>
                </a:solidFill>
                <a:latin typeface="Arial" panose="020B0604020202020204" pitchFamily="34" charset="0"/>
                <a:cs typeface="Arial" panose="020B0604020202020204" pitchFamily="34" charset="0"/>
              </a:rPr>
              <a:t>Removal of empty case/ packing material and storage of the same during the exhibition</a:t>
            </a:r>
          </a:p>
        </p:txBody>
      </p:sp>
      <p:graphicFrame>
        <p:nvGraphicFramePr>
          <p:cNvPr id="4" name="Table 3">
            <a:extLst>
              <a:ext uri="{FF2B5EF4-FFF2-40B4-BE49-F238E27FC236}">
                <a16:creationId xmlns:a16="http://schemas.microsoft.com/office/drawing/2014/main" id="{D2CE52F0-2E78-1935-89E4-9839C2601151}"/>
              </a:ext>
            </a:extLst>
          </p:cNvPr>
          <p:cNvGraphicFramePr>
            <a:graphicFrameLocks noGrp="1"/>
          </p:cNvGraphicFramePr>
          <p:nvPr>
            <p:extLst>
              <p:ext uri="{D42A27DB-BD31-4B8C-83A1-F6EECF244321}">
                <p14:modId xmlns:p14="http://schemas.microsoft.com/office/powerpoint/2010/main" val="1975070819"/>
              </p:ext>
            </p:extLst>
          </p:nvPr>
        </p:nvGraphicFramePr>
        <p:xfrm>
          <a:off x="4277362" y="1318020"/>
          <a:ext cx="7086600" cy="2639060"/>
        </p:xfrm>
        <a:graphic>
          <a:graphicData uri="http://schemas.openxmlformats.org/drawingml/2006/table">
            <a:tbl>
              <a:tblPr firstRow="1" firstCol="1" lastRow="1" lastCol="1" bandRow="1" bandCol="1"/>
              <a:tblGrid>
                <a:gridCol w="3543300">
                  <a:extLst>
                    <a:ext uri="{9D8B030D-6E8A-4147-A177-3AD203B41FA5}">
                      <a16:colId xmlns:a16="http://schemas.microsoft.com/office/drawing/2014/main" val="2416813639"/>
                    </a:ext>
                  </a:extLst>
                </a:gridCol>
                <a:gridCol w="3543300">
                  <a:extLst>
                    <a:ext uri="{9D8B030D-6E8A-4147-A177-3AD203B41FA5}">
                      <a16:colId xmlns:a16="http://schemas.microsoft.com/office/drawing/2014/main" val="3291321600"/>
                    </a:ext>
                  </a:extLst>
                </a:gridCol>
              </a:tblGrid>
              <a:tr h="184150">
                <a:tc>
                  <a:txBody>
                    <a:bodyPr/>
                    <a:lstStyle/>
                    <a:p>
                      <a:pPr marL="91440" algn="l" rtl="0" fontAlgn="ctr"/>
                      <a:r>
                        <a:rPr lang="en-US" sz="900" b="1" i="0" u="none" strike="noStrike" dirty="0">
                          <a:solidFill>
                            <a:srgbClr val="002060"/>
                          </a:solidFill>
                          <a:effectLst/>
                          <a:latin typeface="Arial" panose="020B0604020202020204" pitchFamily="34" charset="0"/>
                        </a:rPr>
                        <a:t>Handling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65.00 per CBM or 1000kgs whichever is higher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48362188"/>
                  </a:ext>
                </a:extLst>
              </a:tr>
              <a:tr h="184150">
                <a:tc rowSpan="2">
                  <a:txBody>
                    <a:bodyPr/>
                    <a:lstStyle/>
                    <a:p>
                      <a:pPr marL="91440" algn="l" rtl="0" fontAlgn="ctr"/>
                      <a:r>
                        <a:rPr lang="en-US" sz="900" b="1" i="0" u="none" strike="noStrike" dirty="0">
                          <a:solidFill>
                            <a:srgbClr val="002060"/>
                          </a:solidFill>
                          <a:effectLst/>
                          <a:latin typeface="Arial" panose="020B0604020202020204" pitchFamily="34" charset="0"/>
                        </a:rPr>
                        <a:t>Minimum Charges</a:t>
                      </a:r>
                    </a:p>
                  </a:txBody>
                  <a:tcPr marL="6350" marR="6350" marT="6350" marB="0" anchor="ctr">
                    <a:lnT w="12700" cap="flat" cmpd="sng" algn="ctr">
                      <a:solidFill>
                        <a:schemeClr val="tx1"/>
                      </a:solidFill>
                      <a:prstDash val="solid"/>
                      <a:round/>
                      <a:headEnd type="none" w="med" len="med"/>
                      <a:tailEnd type="none" w="med" len="med"/>
                    </a:lnT>
                  </a:tcPr>
                </a:tc>
                <a:tc>
                  <a:txBody>
                    <a:bodyPr/>
                    <a:lstStyle/>
                    <a:p>
                      <a:pPr marL="91440" algn="l" rtl="0" fontAlgn="ctr"/>
                      <a:r>
                        <a:rPr lang="en-US" sz="900" b="0" i="0" u="none" strike="noStrike">
                          <a:solidFill>
                            <a:srgbClr val="000000"/>
                          </a:solidFill>
                          <a:effectLst/>
                          <a:latin typeface="Arial" panose="020B0604020202020204" pitchFamily="34" charset="0"/>
                        </a:rPr>
                        <a:t>10 CBM per Loose Trailer Load</a:t>
                      </a:r>
                    </a:p>
                  </a:txBody>
                  <a:tcPr marL="6350" marR="6350" marT="635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84428946"/>
                  </a:ext>
                </a:extLst>
              </a:tr>
              <a:tr h="184150">
                <a:tc v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45 CBM per 40’ Trailer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95421294"/>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UAE Customs Inspection Fee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80.00 per exhibitor/ shipment/ waybill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73635215"/>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Handling of empty case onsite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25.00 per CBM (min. 2 CBM) per exhibitor/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63061131"/>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Temporary Import Bond fee (Applicable for all shipment excluding ATA Carnet) – Non-Refundable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3% CIF or customs assessed value (Min. USD75.00 per entry/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85314573"/>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Customs Duty/ Deposit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5% of the Total CIF Value or customs assessed market value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06970888"/>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Import VAT/ Deposit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a:solidFill>
                            <a:srgbClr val="000000"/>
                          </a:solidFill>
                          <a:effectLst/>
                          <a:latin typeface="Arial" panose="020B0604020202020204" pitchFamily="34" charset="0"/>
                        </a:rPr>
                        <a:t>5% of the Total CIF Value + 5% of the Customs Duty Outlaid Amount or Customs assessed market value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70244024"/>
                  </a:ext>
                </a:extLst>
              </a:tr>
              <a:tr h="292100">
                <a:tc>
                  <a:txBody>
                    <a:bodyPr/>
                    <a:lstStyle/>
                    <a:p>
                      <a:pPr marL="91440" algn="l" rtl="0" fontAlgn="ctr"/>
                      <a:r>
                        <a:rPr lang="en-US" sz="900" b="1" i="0" u="none" strike="noStrike">
                          <a:solidFill>
                            <a:srgbClr val="002060"/>
                          </a:solidFill>
                          <a:effectLst/>
                          <a:latin typeface="Arial" panose="020B0604020202020204" pitchFamily="34" charset="0"/>
                        </a:rPr>
                        <a:t>Import VAT Processing Fees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47.25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49048264"/>
                  </a:ext>
                </a:extLst>
              </a:tr>
              <a:tr h="292100">
                <a:tc>
                  <a:txBody>
                    <a:bodyPr/>
                    <a:lstStyle/>
                    <a:p>
                      <a:pPr marL="91440" algn="l" rtl="0" fontAlgn="ctr"/>
                      <a:r>
                        <a:rPr lang="en-US" sz="900" b="1" i="0" u="none" strike="noStrike">
                          <a:solidFill>
                            <a:srgbClr val="002060"/>
                          </a:solidFill>
                          <a:effectLst/>
                          <a:latin typeface="Arial" panose="020B0604020202020204" pitchFamily="34" charset="0"/>
                        </a:rPr>
                        <a:t>Permanent Import Conversion Fees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85.00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51168242"/>
                  </a:ext>
                </a:extLst>
              </a:tr>
              <a:tr h="292100">
                <a:tc>
                  <a:txBody>
                    <a:bodyPr/>
                    <a:lstStyle/>
                    <a:p>
                      <a:pPr marL="91440" algn="l" rtl="0" fontAlgn="ctr"/>
                      <a:r>
                        <a:rPr lang="en-US" sz="900" b="1" i="0" u="none" strike="noStrike">
                          <a:solidFill>
                            <a:srgbClr val="002060"/>
                          </a:solidFill>
                          <a:effectLst/>
                          <a:latin typeface="Arial" panose="020B0604020202020204" pitchFamily="34" charset="0"/>
                        </a:rPr>
                        <a:t>MOFAIC Attestation for permanent conversion more than USD 2,700.00</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150.00 per shipment per permanent customs 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74713559"/>
                  </a:ext>
                </a:extLst>
              </a:tr>
            </a:tbl>
          </a:graphicData>
        </a:graphic>
      </p:graphicFrame>
      <p:grpSp>
        <p:nvGrpSpPr>
          <p:cNvPr id="7" name="Grafik 46">
            <a:extLst>
              <a:ext uri="{FF2B5EF4-FFF2-40B4-BE49-F238E27FC236}">
                <a16:creationId xmlns:a16="http://schemas.microsoft.com/office/drawing/2014/main" id="{D186D6AB-5B03-6532-7B7E-029665528E0E}"/>
              </a:ext>
            </a:extLst>
          </p:cNvPr>
          <p:cNvGrpSpPr/>
          <p:nvPr/>
        </p:nvGrpSpPr>
        <p:grpSpPr bwMode="gray">
          <a:xfrm>
            <a:off x="3575289" y="828288"/>
            <a:ext cx="602365" cy="351092"/>
            <a:chOff x="6346423" y="5472808"/>
            <a:chExt cx="651355" cy="376799"/>
          </a:xfrm>
          <a:solidFill>
            <a:sysClr val="windowText" lastClr="000000"/>
          </a:solidFill>
        </p:grpSpPr>
        <p:sp>
          <p:nvSpPr>
            <p:cNvPr id="8" name="Freihandform: Form 118">
              <a:extLst>
                <a:ext uri="{FF2B5EF4-FFF2-40B4-BE49-F238E27FC236}">
                  <a16:creationId xmlns:a16="http://schemas.microsoft.com/office/drawing/2014/main" id="{FB238A7A-832F-142E-F430-165795CF751F}"/>
                </a:ext>
              </a:extLst>
            </p:cNvPr>
            <p:cNvSpPr/>
            <p:nvPr/>
          </p:nvSpPr>
          <p:spPr bwMode="gray">
            <a:xfrm>
              <a:off x="6448539" y="5725998"/>
              <a:ext cx="123609" cy="123609"/>
            </a:xfrm>
            <a:custGeom>
              <a:avLst/>
              <a:gdLst>
                <a:gd name="connsiteX0" fmla="*/ 61805 w 123609"/>
                <a:gd name="connsiteY0" fmla="*/ 123610 h 123609"/>
                <a:gd name="connsiteX1" fmla="*/ 0 w 123609"/>
                <a:gd name="connsiteY1" fmla="*/ 61805 h 123609"/>
                <a:gd name="connsiteX2" fmla="*/ 61805 w 123609"/>
                <a:gd name="connsiteY2" fmla="*/ 0 h 123609"/>
                <a:gd name="connsiteX3" fmla="*/ 123610 w 123609"/>
                <a:gd name="connsiteY3" fmla="*/ 61805 h 123609"/>
                <a:gd name="connsiteX4" fmla="*/ 61805 w 123609"/>
                <a:gd name="connsiteY4" fmla="*/ 123610 h 123609"/>
                <a:gd name="connsiteX5" fmla="*/ 61805 w 123609"/>
                <a:gd name="connsiteY5" fmla="*/ 24010 h 123609"/>
                <a:gd name="connsiteX6" fmla="*/ 23995 w 123609"/>
                <a:gd name="connsiteY6" fmla="*/ 61810 h 123609"/>
                <a:gd name="connsiteX7" fmla="*/ 61795 w 123609"/>
                <a:gd name="connsiteY7" fmla="*/ 99619 h 123609"/>
                <a:gd name="connsiteX8" fmla="*/ 99605 w 123609"/>
                <a:gd name="connsiteY8" fmla="*/ 61819 h 123609"/>
                <a:gd name="connsiteX9" fmla="*/ 99605 w 123609"/>
                <a:gd name="connsiteY9" fmla="*/ 61807 h 123609"/>
                <a:gd name="connsiteX10" fmla="*/ 61805 w 123609"/>
                <a:gd name="connsiteY10"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3609" h="123609">
                  <a:moveTo>
                    <a:pt x="61805" y="123610"/>
                  </a:moveTo>
                  <a:cubicBezTo>
                    <a:pt x="27671" y="123610"/>
                    <a:pt x="0" y="95938"/>
                    <a:pt x="0" y="61805"/>
                  </a:cubicBezTo>
                  <a:cubicBezTo>
                    <a:pt x="0" y="27672"/>
                    <a:pt x="27671" y="0"/>
                    <a:pt x="61805" y="0"/>
                  </a:cubicBezTo>
                  <a:cubicBezTo>
                    <a:pt x="95939" y="0"/>
                    <a:pt x="123610" y="27672"/>
                    <a:pt x="123610" y="61805"/>
                  </a:cubicBezTo>
                  <a:cubicBezTo>
                    <a:pt x="123576" y="95926"/>
                    <a:pt x="95925" y="123576"/>
                    <a:pt x="61805" y="123610"/>
                  </a:cubicBezTo>
                  <a:close/>
                  <a:moveTo>
                    <a:pt x="61805" y="24010"/>
                  </a:moveTo>
                  <a:cubicBezTo>
                    <a:pt x="40926" y="24007"/>
                    <a:pt x="23998" y="40930"/>
                    <a:pt x="23995" y="61810"/>
                  </a:cubicBezTo>
                  <a:cubicBezTo>
                    <a:pt x="23993" y="82690"/>
                    <a:pt x="40916" y="99617"/>
                    <a:pt x="61795" y="99619"/>
                  </a:cubicBezTo>
                  <a:cubicBezTo>
                    <a:pt x="82674" y="99622"/>
                    <a:pt x="99602" y="82699"/>
                    <a:pt x="99605" y="61819"/>
                  </a:cubicBezTo>
                  <a:cubicBezTo>
                    <a:pt x="99605" y="61814"/>
                    <a:pt x="99605" y="61812"/>
                    <a:pt x="99605" y="61807"/>
                  </a:cubicBezTo>
                  <a:cubicBezTo>
                    <a:pt x="99581" y="40942"/>
                    <a:pt x="82671" y="24031"/>
                    <a:pt x="61805"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0" name="Freihandform: Form 119">
              <a:extLst>
                <a:ext uri="{FF2B5EF4-FFF2-40B4-BE49-F238E27FC236}">
                  <a16:creationId xmlns:a16="http://schemas.microsoft.com/office/drawing/2014/main" id="{278F6B49-6453-03CC-EEB9-8C634359692A}"/>
                </a:ext>
              </a:extLst>
            </p:cNvPr>
            <p:cNvSpPr/>
            <p:nvPr/>
          </p:nvSpPr>
          <p:spPr bwMode="gray">
            <a:xfrm>
              <a:off x="6486344"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2" name="Freihandform: Form 120">
              <a:extLst>
                <a:ext uri="{FF2B5EF4-FFF2-40B4-BE49-F238E27FC236}">
                  <a16:creationId xmlns:a16="http://schemas.microsoft.com/office/drawing/2014/main" id="{1A1798A9-050F-5CA6-4834-1D47255645BB}"/>
                </a:ext>
              </a:extLst>
            </p:cNvPr>
            <p:cNvSpPr/>
            <p:nvPr/>
          </p:nvSpPr>
          <p:spPr bwMode="gray">
            <a:xfrm>
              <a:off x="6802414" y="5725998"/>
              <a:ext cx="123609" cy="123609"/>
            </a:xfrm>
            <a:custGeom>
              <a:avLst/>
              <a:gdLst>
                <a:gd name="connsiteX0" fmla="*/ 61807 w 123609"/>
                <a:gd name="connsiteY0" fmla="*/ 123610 h 123609"/>
                <a:gd name="connsiteX1" fmla="*/ 0 w 123609"/>
                <a:gd name="connsiteY1" fmla="*/ 61807 h 123609"/>
                <a:gd name="connsiteX2" fmla="*/ 61802 w 123609"/>
                <a:gd name="connsiteY2" fmla="*/ 0 h 123609"/>
                <a:gd name="connsiteX3" fmla="*/ 123610 w 123609"/>
                <a:gd name="connsiteY3" fmla="*/ 61802 h 123609"/>
                <a:gd name="connsiteX4" fmla="*/ 123610 w 123609"/>
                <a:gd name="connsiteY4" fmla="*/ 61807 h 123609"/>
                <a:gd name="connsiteX5" fmla="*/ 61807 w 123609"/>
                <a:gd name="connsiteY5" fmla="*/ 123610 h 123609"/>
                <a:gd name="connsiteX6" fmla="*/ 61807 w 123609"/>
                <a:gd name="connsiteY6" fmla="*/ 24010 h 123609"/>
                <a:gd name="connsiteX7" fmla="*/ 24000 w 123609"/>
                <a:gd name="connsiteY7" fmla="*/ 61812 h 123609"/>
                <a:gd name="connsiteX8" fmla="*/ 61802 w 123609"/>
                <a:gd name="connsiteY8" fmla="*/ 99619 h 123609"/>
                <a:gd name="connsiteX9" fmla="*/ 99610 w 123609"/>
                <a:gd name="connsiteY9" fmla="*/ 61817 h 123609"/>
                <a:gd name="connsiteX10" fmla="*/ 99610 w 123609"/>
                <a:gd name="connsiteY10" fmla="*/ 61807 h 123609"/>
                <a:gd name="connsiteX11" fmla="*/ 61807 w 123609"/>
                <a:gd name="connsiteY11"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3609" h="123609">
                  <a:moveTo>
                    <a:pt x="61807" y="123610"/>
                  </a:moveTo>
                  <a:cubicBezTo>
                    <a:pt x="27674" y="123612"/>
                    <a:pt x="2" y="95940"/>
                    <a:pt x="0" y="61807"/>
                  </a:cubicBezTo>
                  <a:cubicBezTo>
                    <a:pt x="-2" y="27674"/>
                    <a:pt x="27670" y="2"/>
                    <a:pt x="61802" y="0"/>
                  </a:cubicBezTo>
                  <a:cubicBezTo>
                    <a:pt x="95935" y="-2"/>
                    <a:pt x="123607" y="27670"/>
                    <a:pt x="123610" y="61802"/>
                  </a:cubicBezTo>
                  <a:cubicBezTo>
                    <a:pt x="123610" y="61805"/>
                    <a:pt x="123610" y="61805"/>
                    <a:pt x="123610" y="61807"/>
                  </a:cubicBezTo>
                  <a:cubicBezTo>
                    <a:pt x="123574" y="95926"/>
                    <a:pt x="95926" y="123574"/>
                    <a:pt x="61807" y="123610"/>
                  </a:cubicBezTo>
                  <a:close/>
                  <a:moveTo>
                    <a:pt x="61807" y="24010"/>
                  </a:moveTo>
                  <a:cubicBezTo>
                    <a:pt x="40927" y="24007"/>
                    <a:pt x="24002" y="40932"/>
                    <a:pt x="24000" y="61812"/>
                  </a:cubicBezTo>
                  <a:cubicBezTo>
                    <a:pt x="23998" y="82692"/>
                    <a:pt x="40922" y="99617"/>
                    <a:pt x="61802" y="99619"/>
                  </a:cubicBezTo>
                  <a:cubicBezTo>
                    <a:pt x="82682" y="99622"/>
                    <a:pt x="99607" y="82697"/>
                    <a:pt x="99610" y="61817"/>
                  </a:cubicBezTo>
                  <a:cubicBezTo>
                    <a:pt x="99610" y="61814"/>
                    <a:pt x="99610" y="61810"/>
                    <a:pt x="99610" y="61807"/>
                  </a:cubicBezTo>
                  <a:cubicBezTo>
                    <a:pt x="99586" y="40939"/>
                    <a:pt x="82675" y="24031"/>
                    <a:pt x="61807"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3" name="Freihandform: Form 121">
              <a:extLst>
                <a:ext uri="{FF2B5EF4-FFF2-40B4-BE49-F238E27FC236}">
                  <a16:creationId xmlns:a16="http://schemas.microsoft.com/office/drawing/2014/main" id="{63882DCD-B32C-CDB9-73F8-5987448DBF35}"/>
                </a:ext>
              </a:extLst>
            </p:cNvPr>
            <p:cNvSpPr/>
            <p:nvPr/>
          </p:nvSpPr>
          <p:spPr bwMode="gray">
            <a:xfrm>
              <a:off x="6840221"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4" name="Freihandform: Form 122">
              <a:extLst>
                <a:ext uri="{FF2B5EF4-FFF2-40B4-BE49-F238E27FC236}">
                  <a16:creationId xmlns:a16="http://schemas.microsoft.com/office/drawing/2014/main" id="{D69241C1-EB79-FC06-BCBF-AB4BA365EB17}"/>
                </a:ext>
              </a:extLst>
            </p:cNvPr>
            <p:cNvSpPr/>
            <p:nvPr/>
          </p:nvSpPr>
          <p:spPr bwMode="gray">
            <a:xfrm>
              <a:off x="6560096" y="5774094"/>
              <a:ext cx="254332" cy="24000"/>
            </a:xfrm>
            <a:custGeom>
              <a:avLst/>
              <a:gdLst>
                <a:gd name="connsiteX0" fmla="*/ 0 w 254332"/>
                <a:gd name="connsiteY0" fmla="*/ 0 h 24000"/>
                <a:gd name="connsiteX1" fmla="*/ 254333 w 254332"/>
                <a:gd name="connsiteY1" fmla="*/ 0 h 24000"/>
                <a:gd name="connsiteX2" fmla="*/ 254333 w 254332"/>
                <a:gd name="connsiteY2" fmla="*/ 24000 h 24000"/>
                <a:gd name="connsiteX3" fmla="*/ 0 w 254332"/>
                <a:gd name="connsiteY3" fmla="*/ 24000 h 24000"/>
              </a:gdLst>
              <a:ahLst/>
              <a:cxnLst>
                <a:cxn ang="0">
                  <a:pos x="connsiteX0" y="connsiteY0"/>
                </a:cxn>
                <a:cxn ang="0">
                  <a:pos x="connsiteX1" y="connsiteY1"/>
                </a:cxn>
                <a:cxn ang="0">
                  <a:pos x="connsiteX2" y="connsiteY2"/>
                </a:cxn>
                <a:cxn ang="0">
                  <a:pos x="connsiteX3" y="connsiteY3"/>
                </a:cxn>
              </a:cxnLst>
              <a:rect l="l" t="t" r="r" b="b"/>
              <a:pathLst>
                <a:path w="254332" h="24000">
                  <a:moveTo>
                    <a:pt x="0" y="0"/>
                  </a:moveTo>
                  <a:lnTo>
                    <a:pt x="254333" y="0"/>
                  </a:lnTo>
                  <a:lnTo>
                    <a:pt x="254333" y="24000"/>
                  </a:lnTo>
                  <a:lnTo>
                    <a:pt x="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5" name="Freihandform: Form 123">
              <a:extLst>
                <a:ext uri="{FF2B5EF4-FFF2-40B4-BE49-F238E27FC236}">
                  <a16:creationId xmlns:a16="http://schemas.microsoft.com/office/drawing/2014/main" id="{2B8C2D5D-F8FE-66F8-DD27-B1518A438A8A}"/>
                </a:ext>
              </a:extLst>
            </p:cNvPr>
            <p:cNvSpPr/>
            <p:nvPr/>
          </p:nvSpPr>
          <p:spPr bwMode="gray">
            <a:xfrm>
              <a:off x="6346423" y="5472808"/>
              <a:ext cx="424000" cy="325286"/>
            </a:xfrm>
            <a:custGeom>
              <a:avLst/>
              <a:gdLst>
                <a:gd name="connsiteX0" fmla="*/ 114122 w 424000"/>
                <a:gd name="connsiteY0" fmla="*/ 325286 h 325286"/>
                <a:gd name="connsiteX1" fmla="*/ 12000 w 424000"/>
                <a:gd name="connsiteY1" fmla="*/ 325286 h 325286"/>
                <a:gd name="connsiteX2" fmla="*/ 0 w 424000"/>
                <a:gd name="connsiteY2" fmla="*/ 313286 h 325286"/>
                <a:gd name="connsiteX3" fmla="*/ 0 w 424000"/>
                <a:gd name="connsiteY3" fmla="*/ 12000 h 325286"/>
                <a:gd name="connsiteX4" fmla="*/ 12000 w 424000"/>
                <a:gd name="connsiteY4" fmla="*/ 0 h 325286"/>
                <a:gd name="connsiteX5" fmla="*/ 412001 w 424000"/>
                <a:gd name="connsiteY5" fmla="*/ 0 h 325286"/>
                <a:gd name="connsiteX6" fmla="*/ 424001 w 424000"/>
                <a:gd name="connsiteY6" fmla="*/ 12000 h 325286"/>
                <a:gd name="connsiteX7" fmla="*/ 424001 w 424000"/>
                <a:gd name="connsiteY7" fmla="*/ 230400 h 325286"/>
                <a:gd name="connsiteX8" fmla="*/ 412001 w 424000"/>
                <a:gd name="connsiteY8" fmla="*/ 242400 h 325286"/>
                <a:gd name="connsiteX9" fmla="*/ 400001 w 424000"/>
                <a:gd name="connsiteY9" fmla="*/ 230400 h 325286"/>
                <a:gd name="connsiteX10" fmla="*/ 400001 w 424000"/>
                <a:gd name="connsiteY10" fmla="*/ 24000 h 325286"/>
                <a:gd name="connsiteX11" fmla="*/ 24000 w 424000"/>
                <a:gd name="connsiteY11" fmla="*/ 24000 h 325286"/>
                <a:gd name="connsiteX12" fmla="*/ 24000 w 424000"/>
                <a:gd name="connsiteY12" fmla="*/ 301286 h 325286"/>
                <a:gd name="connsiteX13" fmla="*/ 114122 w 424000"/>
                <a:gd name="connsiteY13" fmla="*/ 301286 h 325286"/>
                <a:gd name="connsiteX14" fmla="*/ 126122 w 424000"/>
                <a:gd name="connsiteY14" fmla="*/ 313286 h 325286"/>
                <a:gd name="connsiteX15" fmla="*/ 114122 w 424000"/>
                <a:gd name="connsiteY15" fmla="*/ 325286 h 3252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24000" h="325286">
                  <a:moveTo>
                    <a:pt x="114122" y="325286"/>
                  </a:moveTo>
                  <a:lnTo>
                    <a:pt x="12000" y="325286"/>
                  </a:lnTo>
                  <a:cubicBezTo>
                    <a:pt x="5373" y="325286"/>
                    <a:pt x="0" y="319913"/>
                    <a:pt x="0" y="313286"/>
                  </a:cubicBezTo>
                  <a:lnTo>
                    <a:pt x="0" y="12000"/>
                  </a:lnTo>
                  <a:cubicBezTo>
                    <a:pt x="0" y="5373"/>
                    <a:pt x="5373" y="0"/>
                    <a:pt x="12000" y="0"/>
                  </a:cubicBezTo>
                  <a:lnTo>
                    <a:pt x="412001" y="0"/>
                  </a:lnTo>
                  <a:cubicBezTo>
                    <a:pt x="418627" y="0"/>
                    <a:pt x="424001" y="5373"/>
                    <a:pt x="424001" y="12000"/>
                  </a:cubicBezTo>
                  <a:lnTo>
                    <a:pt x="424001" y="230400"/>
                  </a:lnTo>
                  <a:cubicBezTo>
                    <a:pt x="424001" y="237026"/>
                    <a:pt x="418627" y="242400"/>
                    <a:pt x="412001" y="242400"/>
                  </a:cubicBezTo>
                  <a:cubicBezTo>
                    <a:pt x="405374" y="242400"/>
                    <a:pt x="400001" y="237026"/>
                    <a:pt x="400001" y="230400"/>
                  </a:cubicBezTo>
                  <a:lnTo>
                    <a:pt x="400001" y="24000"/>
                  </a:lnTo>
                  <a:lnTo>
                    <a:pt x="24000" y="24000"/>
                  </a:lnTo>
                  <a:lnTo>
                    <a:pt x="24000" y="301286"/>
                  </a:lnTo>
                  <a:lnTo>
                    <a:pt x="114122" y="301286"/>
                  </a:lnTo>
                  <a:cubicBezTo>
                    <a:pt x="120750" y="301286"/>
                    <a:pt x="126122" y="306660"/>
                    <a:pt x="126122" y="313286"/>
                  </a:cubicBezTo>
                  <a:cubicBezTo>
                    <a:pt x="126122" y="319913"/>
                    <a:pt x="120750" y="325286"/>
                    <a:pt x="114122" y="325286"/>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6" name="Freihandform: Form 124">
              <a:extLst>
                <a:ext uri="{FF2B5EF4-FFF2-40B4-BE49-F238E27FC236}">
                  <a16:creationId xmlns:a16="http://schemas.microsoft.com/office/drawing/2014/main" id="{FEB9B101-BBCB-D136-9D97-2751AC7113E5}"/>
                </a:ext>
              </a:extLst>
            </p:cNvPr>
            <p:cNvSpPr/>
            <p:nvPr/>
          </p:nvSpPr>
          <p:spPr bwMode="gray">
            <a:xfrm>
              <a:off x="6746429" y="5538723"/>
              <a:ext cx="251349" cy="259394"/>
            </a:xfrm>
            <a:custGeom>
              <a:avLst/>
              <a:gdLst>
                <a:gd name="connsiteX0" fmla="*/ 219106 w 251349"/>
                <a:gd name="connsiteY0" fmla="*/ 259370 h 259394"/>
                <a:gd name="connsiteX1" fmla="*/ 167599 w 251349"/>
                <a:gd name="connsiteY1" fmla="*/ 259370 h 259394"/>
                <a:gd name="connsiteX2" fmla="*/ 155599 w 251349"/>
                <a:gd name="connsiteY2" fmla="*/ 247370 h 259394"/>
                <a:gd name="connsiteX3" fmla="*/ 167599 w 251349"/>
                <a:gd name="connsiteY3" fmla="*/ 235370 h 259394"/>
                <a:gd name="connsiteX4" fmla="*/ 219103 w 251349"/>
                <a:gd name="connsiteY4" fmla="*/ 235370 h 259394"/>
                <a:gd name="connsiteX5" fmla="*/ 227400 w 251349"/>
                <a:gd name="connsiteY5" fmla="*/ 231139 h 259394"/>
                <a:gd name="connsiteX6" fmla="*/ 227352 w 251349"/>
                <a:gd name="connsiteY6" fmla="*/ 189422 h 259394"/>
                <a:gd name="connsiteX7" fmla="*/ 148018 w 251349"/>
                <a:gd name="connsiteY7" fmla="*/ 60926 h 259394"/>
                <a:gd name="connsiteX8" fmla="*/ 141888 w 251349"/>
                <a:gd name="connsiteY8" fmla="*/ 51374 h 259394"/>
                <a:gd name="connsiteX9" fmla="*/ 116002 w 251349"/>
                <a:gd name="connsiteY9" fmla="*/ 24000 h 259394"/>
                <a:gd name="connsiteX10" fmla="*/ 12000 w 251349"/>
                <a:gd name="connsiteY10" fmla="*/ 24000 h 259394"/>
                <a:gd name="connsiteX11" fmla="*/ 0 w 251349"/>
                <a:gd name="connsiteY11" fmla="*/ 12000 h 259394"/>
                <a:gd name="connsiteX12" fmla="*/ 12000 w 251349"/>
                <a:gd name="connsiteY12" fmla="*/ 0 h 259394"/>
                <a:gd name="connsiteX13" fmla="*/ 115999 w 251349"/>
                <a:gd name="connsiteY13" fmla="*/ 0 h 259394"/>
                <a:gd name="connsiteX14" fmla="*/ 162125 w 251349"/>
                <a:gd name="connsiteY14" fmla="*/ 38460 h 259394"/>
                <a:gd name="connsiteX15" fmla="*/ 168146 w 251349"/>
                <a:gd name="connsiteY15" fmla="*/ 47846 h 259394"/>
                <a:gd name="connsiteX16" fmla="*/ 249593 w 251349"/>
                <a:gd name="connsiteY16" fmla="*/ 179777 h 259394"/>
                <a:gd name="connsiteX17" fmla="*/ 251350 w 251349"/>
                <a:gd name="connsiteY17" fmla="*/ 186034 h 259394"/>
                <a:gd name="connsiteX18" fmla="*/ 251350 w 251349"/>
                <a:gd name="connsiteY18" fmla="*/ 231516 h 259394"/>
                <a:gd name="connsiteX19" fmla="*/ 219106 w 251349"/>
                <a:gd name="connsiteY19" fmla="*/ 259370 h 25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1349" h="259394">
                  <a:moveTo>
                    <a:pt x="219106" y="259370"/>
                  </a:moveTo>
                  <a:lnTo>
                    <a:pt x="167599" y="259370"/>
                  </a:lnTo>
                  <a:cubicBezTo>
                    <a:pt x="160973" y="259370"/>
                    <a:pt x="155599" y="253997"/>
                    <a:pt x="155599" y="247370"/>
                  </a:cubicBezTo>
                  <a:cubicBezTo>
                    <a:pt x="155599" y="240744"/>
                    <a:pt x="160973" y="235370"/>
                    <a:pt x="167599" y="235370"/>
                  </a:cubicBezTo>
                  <a:lnTo>
                    <a:pt x="219103" y="235370"/>
                  </a:lnTo>
                  <a:cubicBezTo>
                    <a:pt x="222384" y="235356"/>
                    <a:pt x="225461" y="233786"/>
                    <a:pt x="227400" y="231139"/>
                  </a:cubicBezTo>
                  <a:lnTo>
                    <a:pt x="227352" y="189422"/>
                  </a:lnTo>
                  <a:cubicBezTo>
                    <a:pt x="216701" y="171972"/>
                    <a:pt x="160802" y="80614"/>
                    <a:pt x="148018" y="60926"/>
                  </a:cubicBezTo>
                  <a:lnTo>
                    <a:pt x="141888" y="51374"/>
                  </a:lnTo>
                  <a:cubicBezTo>
                    <a:pt x="127728" y="29191"/>
                    <a:pt x="123648" y="24000"/>
                    <a:pt x="116002" y="24000"/>
                  </a:cubicBezTo>
                  <a:lnTo>
                    <a:pt x="12000" y="24000"/>
                  </a:lnTo>
                  <a:cubicBezTo>
                    <a:pt x="5374" y="24000"/>
                    <a:pt x="0" y="18626"/>
                    <a:pt x="0" y="12000"/>
                  </a:cubicBezTo>
                  <a:cubicBezTo>
                    <a:pt x="0" y="5374"/>
                    <a:pt x="5374" y="0"/>
                    <a:pt x="12000" y="0"/>
                  </a:cubicBezTo>
                  <a:lnTo>
                    <a:pt x="115999" y="0"/>
                  </a:lnTo>
                  <a:cubicBezTo>
                    <a:pt x="137573" y="0"/>
                    <a:pt x="147334" y="15305"/>
                    <a:pt x="162125" y="38460"/>
                  </a:cubicBezTo>
                  <a:lnTo>
                    <a:pt x="168146" y="47846"/>
                  </a:lnTo>
                  <a:cubicBezTo>
                    <a:pt x="182398" y="69809"/>
                    <a:pt x="246850" y="175301"/>
                    <a:pt x="249593" y="179777"/>
                  </a:cubicBezTo>
                  <a:cubicBezTo>
                    <a:pt x="250740" y="181663"/>
                    <a:pt x="251347" y="183826"/>
                    <a:pt x="251350" y="186034"/>
                  </a:cubicBezTo>
                  <a:lnTo>
                    <a:pt x="251350" y="231516"/>
                  </a:lnTo>
                  <a:cubicBezTo>
                    <a:pt x="249593" y="247831"/>
                    <a:pt x="235505" y="260004"/>
                    <a:pt x="219106" y="25937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7" name="Freihandform: Form 125">
              <a:extLst>
                <a:ext uri="{FF2B5EF4-FFF2-40B4-BE49-F238E27FC236}">
                  <a16:creationId xmlns:a16="http://schemas.microsoft.com/office/drawing/2014/main" id="{65C7F132-01C1-3C77-3F0A-3023548763E6}"/>
                </a:ext>
              </a:extLst>
            </p:cNvPr>
            <p:cNvSpPr/>
            <p:nvPr/>
          </p:nvSpPr>
          <p:spPr bwMode="gray">
            <a:xfrm>
              <a:off x="6776237" y="5579939"/>
              <a:ext cx="137143" cy="24000"/>
            </a:xfrm>
            <a:custGeom>
              <a:avLst/>
              <a:gdLst>
                <a:gd name="connsiteX0" fmla="*/ 125143 w 137143"/>
                <a:gd name="connsiteY0" fmla="*/ 24000 h 24000"/>
                <a:gd name="connsiteX1" fmla="*/ 12000 w 137143"/>
                <a:gd name="connsiteY1" fmla="*/ 24000 h 24000"/>
                <a:gd name="connsiteX2" fmla="*/ 0 w 137143"/>
                <a:gd name="connsiteY2" fmla="*/ 12000 h 24000"/>
                <a:gd name="connsiteX3" fmla="*/ 12000 w 137143"/>
                <a:gd name="connsiteY3" fmla="*/ 0 h 24000"/>
                <a:gd name="connsiteX4" fmla="*/ 125143 w 137143"/>
                <a:gd name="connsiteY4" fmla="*/ 0 h 24000"/>
                <a:gd name="connsiteX5" fmla="*/ 137143 w 137143"/>
                <a:gd name="connsiteY5" fmla="*/ 12000 h 24000"/>
                <a:gd name="connsiteX6" fmla="*/ 125143 w 137143"/>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43" h="24000">
                  <a:moveTo>
                    <a:pt x="125143" y="24000"/>
                  </a:moveTo>
                  <a:lnTo>
                    <a:pt x="12000" y="24000"/>
                  </a:lnTo>
                  <a:cubicBezTo>
                    <a:pt x="5374" y="24000"/>
                    <a:pt x="0" y="18626"/>
                    <a:pt x="0" y="12000"/>
                  </a:cubicBezTo>
                  <a:cubicBezTo>
                    <a:pt x="0" y="5374"/>
                    <a:pt x="5374" y="0"/>
                    <a:pt x="12000" y="0"/>
                  </a:cubicBezTo>
                  <a:lnTo>
                    <a:pt x="125143" y="0"/>
                  </a:lnTo>
                  <a:cubicBezTo>
                    <a:pt x="131770" y="0"/>
                    <a:pt x="137143" y="5374"/>
                    <a:pt x="137143" y="12000"/>
                  </a:cubicBezTo>
                  <a:cubicBezTo>
                    <a:pt x="137143" y="18626"/>
                    <a:pt x="131770" y="24000"/>
                    <a:pt x="125143"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8" name="Freihandform: Form 126">
              <a:extLst>
                <a:ext uri="{FF2B5EF4-FFF2-40B4-BE49-F238E27FC236}">
                  <a16:creationId xmlns:a16="http://schemas.microsoft.com/office/drawing/2014/main" id="{42F4E5A1-916C-A442-33C8-6E1F9EA70D9B}"/>
                </a:ext>
              </a:extLst>
            </p:cNvPr>
            <p:cNvSpPr/>
            <p:nvPr/>
          </p:nvSpPr>
          <p:spPr bwMode="gray">
            <a:xfrm>
              <a:off x="6857143" y="5726008"/>
              <a:ext cx="137155" cy="24000"/>
            </a:xfrm>
            <a:custGeom>
              <a:avLst/>
              <a:gdLst>
                <a:gd name="connsiteX0" fmla="*/ 125155 w 137155"/>
                <a:gd name="connsiteY0" fmla="*/ 24000 h 24000"/>
                <a:gd name="connsiteX1" fmla="*/ 12000 w 137155"/>
                <a:gd name="connsiteY1" fmla="*/ 24000 h 24000"/>
                <a:gd name="connsiteX2" fmla="*/ 0 w 137155"/>
                <a:gd name="connsiteY2" fmla="*/ 12000 h 24000"/>
                <a:gd name="connsiteX3" fmla="*/ 12000 w 137155"/>
                <a:gd name="connsiteY3" fmla="*/ 0 h 24000"/>
                <a:gd name="connsiteX4" fmla="*/ 125155 w 137155"/>
                <a:gd name="connsiteY4" fmla="*/ 0 h 24000"/>
                <a:gd name="connsiteX5" fmla="*/ 137155 w 137155"/>
                <a:gd name="connsiteY5" fmla="*/ 12000 h 24000"/>
                <a:gd name="connsiteX6" fmla="*/ 125155 w 137155"/>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55" h="24000">
                  <a:moveTo>
                    <a:pt x="125155" y="24000"/>
                  </a:moveTo>
                  <a:lnTo>
                    <a:pt x="12000" y="24000"/>
                  </a:lnTo>
                  <a:cubicBezTo>
                    <a:pt x="5374" y="24000"/>
                    <a:pt x="0" y="18626"/>
                    <a:pt x="0" y="12000"/>
                  </a:cubicBezTo>
                  <a:cubicBezTo>
                    <a:pt x="0" y="5374"/>
                    <a:pt x="5374" y="0"/>
                    <a:pt x="12000" y="0"/>
                  </a:cubicBezTo>
                  <a:lnTo>
                    <a:pt x="125155" y="0"/>
                  </a:lnTo>
                  <a:cubicBezTo>
                    <a:pt x="131782" y="0"/>
                    <a:pt x="137155" y="5374"/>
                    <a:pt x="137155" y="12000"/>
                  </a:cubicBezTo>
                  <a:cubicBezTo>
                    <a:pt x="137155" y="18626"/>
                    <a:pt x="131782" y="24000"/>
                    <a:pt x="125155"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9" name="Freihandform: Form 127">
              <a:extLst>
                <a:ext uri="{FF2B5EF4-FFF2-40B4-BE49-F238E27FC236}">
                  <a16:creationId xmlns:a16="http://schemas.microsoft.com/office/drawing/2014/main" id="{2F0508F3-DDA3-C39E-11F6-18A79C9AF73F}"/>
                </a:ext>
              </a:extLst>
            </p:cNvPr>
            <p:cNvSpPr/>
            <p:nvPr/>
          </p:nvSpPr>
          <p:spPr bwMode="gray">
            <a:xfrm>
              <a:off x="6809635" y="5613580"/>
              <a:ext cx="146613" cy="56160"/>
            </a:xfrm>
            <a:custGeom>
              <a:avLst/>
              <a:gdLst>
                <a:gd name="connsiteX0" fmla="*/ 134614 w 146613"/>
                <a:gd name="connsiteY0" fmla="*/ 56160 h 56160"/>
                <a:gd name="connsiteX1" fmla="*/ 12000 w 146613"/>
                <a:gd name="connsiteY1" fmla="*/ 56160 h 56160"/>
                <a:gd name="connsiteX2" fmla="*/ 0 w 146613"/>
                <a:gd name="connsiteY2" fmla="*/ 44160 h 56160"/>
                <a:gd name="connsiteX3" fmla="*/ 0 w 146613"/>
                <a:gd name="connsiteY3" fmla="*/ 12000 h 56160"/>
                <a:gd name="connsiteX4" fmla="*/ 12000 w 146613"/>
                <a:gd name="connsiteY4" fmla="*/ 0 h 56160"/>
                <a:gd name="connsiteX5" fmla="*/ 24000 w 146613"/>
                <a:gd name="connsiteY5" fmla="*/ 12000 h 56160"/>
                <a:gd name="connsiteX6" fmla="*/ 24000 w 146613"/>
                <a:gd name="connsiteY6" fmla="*/ 32160 h 56160"/>
                <a:gd name="connsiteX7" fmla="*/ 134614 w 146613"/>
                <a:gd name="connsiteY7" fmla="*/ 32160 h 56160"/>
                <a:gd name="connsiteX8" fmla="*/ 146614 w 146613"/>
                <a:gd name="connsiteY8" fmla="*/ 44160 h 56160"/>
                <a:gd name="connsiteX9" fmla="*/ 134614 w 146613"/>
                <a:gd name="connsiteY9" fmla="*/ 56160 h 5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6613" h="56160">
                  <a:moveTo>
                    <a:pt x="134614" y="56160"/>
                  </a:moveTo>
                  <a:lnTo>
                    <a:pt x="12000" y="56160"/>
                  </a:lnTo>
                  <a:cubicBezTo>
                    <a:pt x="5374" y="56160"/>
                    <a:pt x="0" y="50786"/>
                    <a:pt x="0" y="44160"/>
                  </a:cubicBezTo>
                  <a:lnTo>
                    <a:pt x="0" y="12000"/>
                  </a:lnTo>
                  <a:cubicBezTo>
                    <a:pt x="0" y="5374"/>
                    <a:pt x="5374" y="0"/>
                    <a:pt x="12000" y="0"/>
                  </a:cubicBezTo>
                  <a:cubicBezTo>
                    <a:pt x="18626" y="0"/>
                    <a:pt x="24000" y="5374"/>
                    <a:pt x="24000" y="12000"/>
                  </a:cubicBezTo>
                  <a:lnTo>
                    <a:pt x="24000" y="32160"/>
                  </a:lnTo>
                  <a:lnTo>
                    <a:pt x="134614" y="32160"/>
                  </a:lnTo>
                  <a:cubicBezTo>
                    <a:pt x="141240" y="32160"/>
                    <a:pt x="146614" y="37534"/>
                    <a:pt x="146614" y="44160"/>
                  </a:cubicBezTo>
                  <a:cubicBezTo>
                    <a:pt x="146614" y="50786"/>
                    <a:pt x="141240" y="56160"/>
                    <a:pt x="134614" y="5616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20" name="Freihandform: Form 128">
              <a:extLst>
                <a:ext uri="{FF2B5EF4-FFF2-40B4-BE49-F238E27FC236}">
                  <a16:creationId xmlns:a16="http://schemas.microsoft.com/office/drawing/2014/main" id="{4D64859D-734F-EC85-21E2-7C41029BDD12}"/>
                </a:ext>
              </a:extLst>
            </p:cNvPr>
            <p:cNvSpPr/>
            <p:nvPr/>
          </p:nvSpPr>
          <p:spPr bwMode="gray">
            <a:xfrm>
              <a:off x="6912294" y="5681081"/>
              <a:ext cx="66102" cy="65674"/>
            </a:xfrm>
            <a:custGeom>
              <a:avLst/>
              <a:gdLst>
                <a:gd name="connsiteX0" fmla="*/ 12020 w 66102"/>
                <a:gd name="connsiteY0" fmla="*/ 65675 h 65674"/>
                <a:gd name="connsiteX1" fmla="*/ 20 w 66102"/>
                <a:gd name="connsiteY1" fmla="*/ 53675 h 65674"/>
                <a:gd name="connsiteX2" fmla="*/ 20 w 66102"/>
                <a:gd name="connsiteY2" fmla="*/ 31727 h 65674"/>
                <a:gd name="connsiteX3" fmla="*/ 9044 w 66102"/>
                <a:gd name="connsiteY3" fmla="*/ 9028 h 65674"/>
                <a:gd name="connsiteX4" fmla="*/ 34228 w 66102"/>
                <a:gd name="connsiteY4" fmla="*/ 16 h 65674"/>
                <a:gd name="connsiteX5" fmla="*/ 54102 w 66102"/>
                <a:gd name="connsiteY5" fmla="*/ 4 h 65674"/>
                <a:gd name="connsiteX6" fmla="*/ 66102 w 66102"/>
                <a:gd name="connsiteY6" fmla="*/ 12004 h 65674"/>
                <a:gd name="connsiteX7" fmla="*/ 54102 w 66102"/>
                <a:gd name="connsiteY7" fmla="*/ 24004 h 65674"/>
                <a:gd name="connsiteX8" fmla="*/ 33702 w 66102"/>
                <a:gd name="connsiteY8" fmla="*/ 24004 h 65674"/>
                <a:gd name="connsiteX9" fmla="*/ 25592 w 66102"/>
                <a:gd name="connsiteY9" fmla="*/ 26418 h 65674"/>
                <a:gd name="connsiteX10" fmla="*/ 24023 w 66102"/>
                <a:gd name="connsiteY10" fmla="*/ 31727 h 65674"/>
                <a:gd name="connsiteX11" fmla="*/ 24023 w 66102"/>
                <a:gd name="connsiteY11" fmla="*/ 53665 h 65674"/>
                <a:gd name="connsiteX12" fmla="*/ 12032 w 66102"/>
                <a:gd name="connsiteY12" fmla="*/ 65675 h 65674"/>
                <a:gd name="connsiteX13" fmla="*/ 12020 w 66102"/>
                <a:gd name="connsiteY13" fmla="*/ 65675 h 65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102" h="65674">
                  <a:moveTo>
                    <a:pt x="12020" y="65675"/>
                  </a:moveTo>
                  <a:cubicBezTo>
                    <a:pt x="5394" y="65675"/>
                    <a:pt x="20" y="60301"/>
                    <a:pt x="20" y="53675"/>
                  </a:cubicBezTo>
                  <a:lnTo>
                    <a:pt x="20" y="31727"/>
                  </a:lnTo>
                  <a:cubicBezTo>
                    <a:pt x="-292" y="23228"/>
                    <a:pt x="2982" y="14992"/>
                    <a:pt x="9044" y="9028"/>
                  </a:cubicBezTo>
                  <a:cubicBezTo>
                    <a:pt x="16007" y="2965"/>
                    <a:pt x="25000" y="-253"/>
                    <a:pt x="34228" y="16"/>
                  </a:cubicBezTo>
                  <a:lnTo>
                    <a:pt x="54102" y="4"/>
                  </a:lnTo>
                  <a:cubicBezTo>
                    <a:pt x="60728" y="4"/>
                    <a:pt x="66102" y="5377"/>
                    <a:pt x="66102" y="12004"/>
                  </a:cubicBezTo>
                  <a:cubicBezTo>
                    <a:pt x="66102" y="18630"/>
                    <a:pt x="60728" y="24004"/>
                    <a:pt x="54102" y="24004"/>
                  </a:cubicBezTo>
                  <a:lnTo>
                    <a:pt x="33702" y="24004"/>
                  </a:lnTo>
                  <a:cubicBezTo>
                    <a:pt x="30800" y="23831"/>
                    <a:pt x="27928" y="24688"/>
                    <a:pt x="25592" y="26418"/>
                  </a:cubicBezTo>
                  <a:cubicBezTo>
                    <a:pt x="25206" y="26792"/>
                    <a:pt x="24023" y="27954"/>
                    <a:pt x="24023" y="31727"/>
                  </a:cubicBezTo>
                  <a:lnTo>
                    <a:pt x="24023" y="53665"/>
                  </a:lnTo>
                  <a:cubicBezTo>
                    <a:pt x="24028" y="60292"/>
                    <a:pt x="18659" y="65670"/>
                    <a:pt x="12032" y="65675"/>
                  </a:cubicBezTo>
                  <a:cubicBezTo>
                    <a:pt x="12028" y="65675"/>
                    <a:pt x="12025" y="65675"/>
                    <a:pt x="12020" y="65675"/>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21" name="Freihandform: Form 129">
              <a:extLst>
                <a:ext uri="{FF2B5EF4-FFF2-40B4-BE49-F238E27FC236}">
                  <a16:creationId xmlns:a16="http://schemas.microsoft.com/office/drawing/2014/main" id="{92A204B6-162E-035D-D7B2-843C83127A81}"/>
                </a:ext>
              </a:extLst>
            </p:cNvPr>
            <p:cNvSpPr/>
            <p:nvPr/>
          </p:nvSpPr>
          <p:spPr bwMode="gray">
            <a:xfrm>
              <a:off x="6389213" y="5691208"/>
              <a:ext cx="381211" cy="24000"/>
            </a:xfrm>
            <a:custGeom>
              <a:avLst/>
              <a:gdLst>
                <a:gd name="connsiteX0" fmla="*/ 369211 w 381211"/>
                <a:gd name="connsiteY0" fmla="*/ 24000 h 24000"/>
                <a:gd name="connsiteX1" fmla="*/ 12000 w 381211"/>
                <a:gd name="connsiteY1" fmla="*/ 24000 h 24000"/>
                <a:gd name="connsiteX2" fmla="*/ 0 w 381211"/>
                <a:gd name="connsiteY2" fmla="*/ 12000 h 24000"/>
                <a:gd name="connsiteX3" fmla="*/ 12000 w 381211"/>
                <a:gd name="connsiteY3" fmla="*/ 0 h 24000"/>
                <a:gd name="connsiteX4" fmla="*/ 369211 w 381211"/>
                <a:gd name="connsiteY4" fmla="*/ 0 h 24000"/>
                <a:gd name="connsiteX5" fmla="*/ 381211 w 381211"/>
                <a:gd name="connsiteY5" fmla="*/ 12000 h 24000"/>
                <a:gd name="connsiteX6" fmla="*/ 369211 w 381211"/>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1211" h="24000">
                  <a:moveTo>
                    <a:pt x="369211" y="24000"/>
                  </a:moveTo>
                  <a:lnTo>
                    <a:pt x="12000" y="24000"/>
                  </a:lnTo>
                  <a:cubicBezTo>
                    <a:pt x="5373" y="24000"/>
                    <a:pt x="0" y="18626"/>
                    <a:pt x="0" y="12000"/>
                  </a:cubicBezTo>
                  <a:cubicBezTo>
                    <a:pt x="0" y="5374"/>
                    <a:pt x="5373" y="0"/>
                    <a:pt x="12000" y="0"/>
                  </a:cubicBezTo>
                  <a:lnTo>
                    <a:pt x="369211" y="0"/>
                  </a:lnTo>
                  <a:cubicBezTo>
                    <a:pt x="375838" y="0"/>
                    <a:pt x="381211" y="5374"/>
                    <a:pt x="381211" y="12000"/>
                  </a:cubicBezTo>
                  <a:cubicBezTo>
                    <a:pt x="381211" y="18626"/>
                    <a:pt x="375838" y="24000"/>
                    <a:pt x="369211" y="24000"/>
                  </a:cubicBezTo>
                  <a:close/>
                </a:path>
              </a:pathLst>
            </a:custGeom>
            <a:solidFill>
              <a:srgbClr val="FF0000"/>
            </a:solid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grpSp>
    </p:spTree>
    <p:extLst>
      <p:ext uri="{BB962C8B-B14F-4D97-AF65-F5344CB8AC3E}">
        <p14:creationId xmlns:p14="http://schemas.microsoft.com/office/powerpoint/2010/main" val="31410261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71AEFE-F9FF-7005-D96F-B3D112C40D65}"/>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AD1E2E98-4640-8F02-BC17-FD5900AC5736}"/>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79FBA268-03CF-6296-387E-AC824DF2AC0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CB70641B-2C87-094D-3587-BEF801A03986}"/>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200" b="1" u="sng" dirty="0">
                <a:solidFill>
                  <a:schemeClr val="bg1"/>
                </a:solidFill>
                <a:latin typeface="Arial" panose="020B0604020202020204" pitchFamily="34" charset="0"/>
                <a:cs typeface="Arial" panose="020B0604020202020204" pitchFamily="34" charset="0"/>
              </a:rPr>
              <a:t>Land Freight Outbound</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599A6D82-56C0-996B-A285-4CF96B16F544}"/>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5" name="TextBox 4">
            <a:extLst>
              <a:ext uri="{FF2B5EF4-FFF2-40B4-BE49-F238E27FC236}">
                <a16:creationId xmlns:a16="http://schemas.microsoft.com/office/drawing/2014/main" id="{9ED51DD5-7404-3ED8-4565-180371D4B0F8}"/>
              </a:ext>
            </a:extLst>
          </p:cNvPr>
          <p:cNvSpPr txBox="1"/>
          <p:nvPr/>
        </p:nvSpPr>
        <p:spPr>
          <a:xfrm>
            <a:off x="4277362" y="737919"/>
            <a:ext cx="7210536" cy="615553"/>
          </a:xfrm>
          <a:prstGeom prst="rect">
            <a:avLst/>
          </a:prstGeom>
          <a:noFill/>
          <a:effectLst>
            <a:glow rad="63500">
              <a:schemeClr val="accent1">
                <a:satMod val="175000"/>
                <a:alpha val="0"/>
              </a:schemeClr>
            </a:glow>
          </a:effectLst>
          <a:scene3d>
            <a:camera prst="orthographicFront"/>
            <a:lightRig rig="threePt" dir="t"/>
          </a:scene3d>
          <a:sp3d>
            <a:bevelT/>
          </a:sp3d>
        </p:spPr>
        <p:txBody>
          <a:bodyPr wrap="square">
            <a:spAutoFit/>
          </a:bodyPr>
          <a:lstStyle/>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200" b="1" dirty="0">
                <a:solidFill>
                  <a:srgbClr val="002060"/>
                </a:solidFill>
                <a:latin typeface="Arial" panose="020B0604020202020204" pitchFamily="34" charset="0"/>
                <a:cs typeface="Arial" panose="020B0604020202020204" pitchFamily="34" charset="0"/>
              </a:rPr>
              <a:t>LAND</a:t>
            </a: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 FREIGHT </a:t>
            </a:r>
            <a:r>
              <a:rPr lang="en-US" sz="1200" b="1" dirty="0">
                <a:solidFill>
                  <a:srgbClr val="002060"/>
                </a:solidFill>
                <a:latin typeface="Arial" panose="020B0604020202020204" pitchFamily="34" charset="0"/>
                <a:cs typeface="Arial" panose="020B0604020202020204" pitchFamily="34" charset="0"/>
              </a:rPr>
              <a:t>OUT</a:t>
            </a: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BOUND </a:t>
            </a:r>
            <a:endParaRPr lang="en-US" sz="1200" b="1" dirty="0">
              <a:solidFill>
                <a:srgbClr val="002060"/>
              </a:solidFill>
              <a:latin typeface="Arial" panose="020B0604020202020204" pitchFamily="34" charset="0"/>
              <a:cs typeface="Arial" panose="020B0604020202020204" pitchFamily="34" charset="0"/>
            </a:endParaRPr>
          </a:p>
          <a:p>
            <a:pPr lvl="0" eaLnBrk="0" fontAlgn="base" hangingPunct="0">
              <a:spcBef>
                <a:spcPct val="0"/>
              </a:spcBef>
              <a:spcAft>
                <a:spcPct val="0"/>
              </a:spcAft>
              <a:tabLst>
                <a:tab pos="1143000" algn="l"/>
              </a:tabLst>
              <a:defRPr/>
            </a:pPr>
            <a:r>
              <a:rPr lang="en-US" alt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Ex-booth up to loaded F.O.T. Truck at the Marshalling yard including Export customs clearance at the UAE Boarder (SILAA)</a:t>
            </a:r>
          </a:p>
        </p:txBody>
      </p:sp>
      <p:sp>
        <p:nvSpPr>
          <p:cNvPr id="11" name="TextBox 10">
            <a:extLst>
              <a:ext uri="{FF2B5EF4-FFF2-40B4-BE49-F238E27FC236}">
                <a16:creationId xmlns:a16="http://schemas.microsoft.com/office/drawing/2014/main" id="{21242658-BBB7-B949-3438-F270C0D8E3E8}"/>
              </a:ext>
            </a:extLst>
          </p:cNvPr>
          <p:cNvSpPr txBox="1"/>
          <p:nvPr/>
        </p:nvSpPr>
        <p:spPr>
          <a:xfrm>
            <a:off x="4277362" y="2758406"/>
            <a:ext cx="6096000" cy="800219"/>
          </a:xfrm>
          <a:prstGeom prst="rect">
            <a:avLst/>
          </a:prstGeom>
          <a:noFill/>
        </p:spPr>
        <p:txBody>
          <a:bodyPr wrap="square">
            <a:spAutoFit/>
          </a:bodyPr>
          <a:lstStyle/>
          <a:p>
            <a:r>
              <a:rPr kumimoji="0" lang="en-US" sz="10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The above handling charges Includes:</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Return of empty case / packing material to the stand on the last day of the show</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cs typeface="Arial" panose="020B0604020202020204" pitchFamily="34" charset="0"/>
              </a:rPr>
              <a:t>UAE Customs clearance and export documentation for Re-exportation or Permanent Importation</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cs typeface="Arial" panose="020B0604020202020204" pitchFamily="34" charset="0"/>
              </a:rPr>
              <a:t>Collection of the goods from the stand and loading to truck</a:t>
            </a:r>
          </a:p>
          <a:p>
            <a:pPr marL="0" lvl="1">
              <a:buClr>
                <a:srgbClr val="002060"/>
              </a:buClr>
              <a:defRPr/>
            </a:pPr>
            <a:endParaRPr lang="de-DE" altLang="de-DE" sz="900" dirty="0">
              <a:solidFill>
                <a:prstClr val="black"/>
              </a:solidFill>
              <a:latin typeface="Arial" panose="020B0604020202020204" pitchFamily="34" charset="0"/>
              <a:cs typeface="Arial" panose="020B0604020202020204" pitchFamily="34" charset="0"/>
            </a:endParaRPr>
          </a:p>
        </p:txBody>
      </p:sp>
      <p:graphicFrame>
        <p:nvGraphicFramePr>
          <p:cNvPr id="4" name="Table 3">
            <a:extLst>
              <a:ext uri="{FF2B5EF4-FFF2-40B4-BE49-F238E27FC236}">
                <a16:creationId xmlns:a16="http://schemas.microsoft.com/office/drawing/2014/main" id="{6C877508-4A8B-FC0E-603E-FC1A11F55A09}"/>
              </a:ext>
            </a:extLst>
          </p:cNvPr>
          <p:cNvGraphicFramePr>
            <a:graphicFrameLocks noGrp="1"/>
          </p:cNvGraphicFramePr>
          <p:nvPr>
            <p:extLst>
              <p:ext uri="{D42A27DB-BD31-4B8C-83A1-F6EECF244321}">
                <p14:modId xmlns:p14="http://schemas.microsoft.com/office/powerpoint/2010/main" val="3827568845"/>
              </p:ext>
            </p:extLst>
          </p:nvPr>
        </p:nvGraphicFramePr>
        <p:xfrm>
          <a:off x="4277362" y="1595564"/>
          <a:ext cx="7086600" cy="920750"/>
        </p:xfrm>
        <a:graphic>
          <a:graphicData uri="http://schemas.openxmlformats.org/drawingml/2006/table">
            <a:tbl>
              <a:tblPr firstRow="1" firstCol="1" lastRow="1" lastCol="1" bandRow="1" bandCol="1"/>
              <a:tblGrid>
                <a:gridCol w="3543300">
                  <a:extLst>
                    <a:ext uri="{9D8B030D-6E8A-4147-A177-3AD203B41FA5}">
                      <a16:colId xmlns:a16="http://schemas.microsoft.com/office/drawing/2014/main" val="2416813639"/>
                    </a:ext>
                  </a:extLst>
                </a:gridCol>
                <a:gridCol w="3543300">
                  <a:extLst>
                    <a:ext uri="{9D8B030D-6E8A-4147-A177-3AD203B41FA5}">
                      <a16:colId xmlns:a16="http://schemas.microsoft.com/office/drawing/2014/main" val="3291321600"/>
                    </a:ext>
                  </a:extLst>
                </a:gridCol>
              </a:tblGrid>
              <a:tr h="184150">
                <a:tc>
                  <a:txBody>
                    <a:bodyPr/>
                    <a:lstStyle/>
                    <a:p>
                      <a:pPr marL="91440" algn="l" rtl="0" fontAlgn="ctr"/>
                      <a:r>
                        <a:rPr lang="en-US" sz="900" b="1" i="0" u="none" strike="noStrike" dirty="0">
                          <a:solidFill>
                            <a:srgbClr val="002060"/>
                          </a:solidFill>
                          <a:effectLst/>
                          <a:latin typeface="Arial" panose="020B0604020202020204" pitchFamily="34" charset="0"/>
                        </a:rPr>
                        <a:t>Handling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65.00 per CBM or 1000kgs whichever is higher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48362188"/>
                  </a:ext>
                </a:extLst>
              </a:tr>
              <a:tr h="184150">
                <a:tc rowSpan="2">
                  <a:txBody>
                    <a:bodyPr/>
                    <a:lstStyle/>
                    <a:p>
                      <a:pPr marL="91440" algn="l" rtl="0" fontAlgn="ctr"/>
                      <a:r>
                        <a:rPr lang="en-US" sz="900" b="1" i="0" u="none" strike="noStrike" dirty="0">
                          <a:solidFill>
                            <a:srgbClr val="002060"/>
                          </a:solidFill>
                          <a:effectLst/>
                          <a:latin typeface="Arial" panose="020B0604020202020204" pitchFamily="34" charset="0"/>
                        </a:rPr>
                        <a:t>Minimum Charges</a:t>
                      </a:r>
                    </a:p>
                  </a:txBody>
                  <a:tcPr marL="6350" marR="6350" marT="6350" marB="0" anchor="ctr">
                    <a:lnT w="12700" cap="flat" cmpd="sng" algn="ctr">
                      <a:solidFill>
                        <a:schemeClr val="tx1"/>
                      </a:solidFill>
                      <a:prstDash val="solid"/>
                      <a:round/>
                      <a:headEnd type="none" w="med" len="med"/>
                      <a:tailEnd type="none" w="med" len="med"/>
                    </a:lnT>
                  </a:tcPr>
                </a:tc>
                <a:tc>
                  <a:txBody>
                    <a:bodyPr/>
                    <a:lstStyle/>
                    <a:p>
                      <a:pPr marL="91440" algn="l" rtl="0" fontAlgn="ctr"/>
                      <a:r>
                        <a:rPr lang="en-US" sz="900" b="0" i="0" u="none" strike="noStrike" dirty="0">
                          <a:solidFill>
                            <a:srgbClr val="000000"/>
                          </a:solidFill>
                          <a:effectLst/>
                          <a:latin typeface="Arial" panose="020B0604020202020204" pitchFamily="34" charset="0"/>
                        </a:rPr>
                        <a:t>10 CBM per Loose Trailer Load</a:t>
                      </a:r>
                    </a:p>
                  </a:txBody>
                  <a:tcPr marL="6350" marR="6350" marT="635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84428946"/>
                  </a:ext>
                </a:extLst>
              </a:tr>
              <a:tr h="184150">
                <a:tc v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45 CBM per 40’ Trailer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95421294"/>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UAE Customs Inspection Fees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80.00 per exhibitor/ shipment / waybill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73635215"/>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Truck waybill fees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100.00 per waybill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63061131"/>
                  </a:ext>
                </a:extLst>
              </a:tr>
            </a:tbl>
          </a:graphicData>
        </a:graphic>
      </p:graphicFrame>
      <p:grpSp>
        <p:nvGrpSpPr>
          <p:cNvPr id="7" name="Grafik 46">
            <a:extLst>
              <a:ext uri="{FF2B5EF4-FFF2-40B4-BE49-F238E27FC236}">
                <a16:creationId xmlns:a16="http://schemas.microsoft.com/office/drawing/2014/main" id="{312C22B9-7C66-9935-5853-A7A5759A7042}"/>
              </a:ext>
            </a:extLst>
          </p:cNvPr>
          <p:cNvGrpSpPr/>
          <p:nvPr/>
        </p:nvGrpSpPr>
        <p:grpSpPr bwMode="gray">
          <a:xfrm>
            <a:off x="3575289" y="828288"/>
            <a:ext cx="602365" cy="351092"/>
            <a:chOff x="6346423" y="5472808"/>
            <a:chExt cx="651355" cy="376799"/>
          </a:xfrm>
          <a:solidFill>
            <a:sysClr val="windowText" lastClr="000000"/>
          </a:solidFill>
        </p:grpSpPr>
        <p:sp>
          <p:nvSpPr>
            <p:cNvPr id="8" name="Freihandform: Form 118">
              <a:extLst>
                <a:ext uri="{FF2B5EF4-FFF2-40B4-BE49-F238E27FC236}">
                  <a16:creationId xmlns:a16="http://schemas.microsoft.com/office/drawing/2014/main" id="{7DDB0E25-8B89-CBF2-AF4B-1F1115A0D2AD}"/>
                </a:ext>
              </a:extLst>
            </p:cNvPr>
            <p:cNvSpPr/>
            <p:nvPr/>
          </p:nvSpPr>
          <p:spPr bwMode="gray">
            <a:xfrm>
              <a:off x="6448539" y="5725998"/>
              <a:ext cx="123609" cy="123609"/>
            </a:xfrm>
            <a:custGeom>
              <a:avLst/>
              <a:gdLst>
                <a:gd name="connsiteX0" fmla="*/ 61805 w 123609"/>
                <a:gd name="connsiteY0" fmla="*/ 123610 h 123609"/>
                <a:gd name="connsiteX1" fmla="*/ 0 w 123609"/>
                <a:gd name="connsiteY1" fmla="*/ 61805 h 123609"/>
                <a:gd name="connsiteX2" fmla="*/ 61805 w 123609"/>
                <a:gd name="connsiteY2" fmla="*/ 0 h 123609"/>
                <a:gd name="connsiteX3" fmla="*/ 123610 w 123609"/>
                <a:gd name="connsiteY3" fmla="*/ 61805 h 123609"/>
                <a:gd name="connsiteX4" fmla="*/ 61805 w 123609"/>
                <a:gd name="connsiteY4" fmla="*/ 123610 h 123609"/>
                <a:gd name="connsiteX5" fmla="*/ 61805 w 123609"/>
                <a:gd name="connsiteY5" fmla="*/ 24010 h 123609"/>
                <a:gd name="connsiteX6" fmla="*/ 23995 w 123609"/>
                <a:gd name="connsiteY6" fmla="*/ 61810 h 123609"/>
                <a:gd name="connsiteX7" fmla="*/ 61795 w 123609"/>
                <a:gd name="connsiteY7" fmla="*/ 99619 h 123609"/>
                <a:gd name="connsiteX8" fmla="*/ 99605 w 123609"/>
                <a:gd name="connsiteY8" fmla="*/ 61819 h 123609"/>
                <a:gd name="connsiteX9" fmla="*/ 99605 w 123609"/>
                <a:gd name="connsiteY9" fmla="*/ 61807 h 123609"/>
                <a:gd name="connsiteX10" fmla="*/ 61805 w 123609"/>
                <a:gd name="connsiteY10"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3609" h="123609">
                  <a:moveTo>
                    <a:pt x="61805" y="123610"/>
                  </a:moveTo>
                  <a:cubicBezTo>
                    <a:pt x="27671" y="123610"/>
                    <a:pt x="0" y="95938"/>
                    <a:pt x="0" y="61805"/>
                  </a:cubicBezTo>
                  <a:cubicBezTo>
                    <a:pt x="0" y="27672"/>
                    <a:pt x="27671" y="0"/>
                    <a:pt x="61805" y="0"/>
                  </a:cubicBezTo>
                  <a:cubicBezTo>
                    <a:pt x="95939" y="0"/>
                    <a:pt x="123610" y="27672"/>
                    <a:pt x="123610" y="61805"/>
                  </a:cubicBezTo>
                  <a:cubicBezTo>
                    <a:pt x="123576" y="95926"/>
                    <a:pt x="95925" y="123576"/>
                    <a:pt x="61805" y="123610"/>
                  </a:cubicBezTo>
                  <a:close/>
                  <a:moveTo>
                    <a:pt x="61805" y="24010"/>
                  </a:moveTo>
                  <a:cubicBezTo>
                    <a:pt x="40926" y="24007"/>
                    <a:pt x="23998" y="40930"/>
                    <a:pt x="23995" y="61810"/>
                  </a:cubicBezTo>
                  <a:cubicBezTo>
                    <a:pt x="23993" y="82690"/>
                    <a:pt x="40916" y="99617"/>
                    <a:pt x="61795" y="99619"/>
                  </a:cubicBezTo>
                  <a:cubicBezTo>
                    <a:pt x="82674" y="99622"/>
                    <a:pt x="99602" y="82699"/>
                    <a:pt x="99605" y="61819"/>
                  </a:cubicBezTo>
                  <a:cubicBezTo>
                    <a:pt x="99605" y="61814"/>
                    <a:pt x="99605" y="61812"/>
                    <a:pt x="99605" y="61807"/>
                  </a:cubicBezTo>
                  <a:cubicBezTo>
                    <a:pt x="99581" y="40942"/>
                    <a:pt x="82671" y="24031"/>
                    <a:pt x="61805"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0" name="Freihandform: Form 119">
              <a:extLst>
                <a:ext uri="{FF2B5EF4-FFF2-40B4-BE49-F238E27FC236}">
                  <a16:creationId xmlns:a16="http://schemas.microsoft.com/office/drawing/2014/main" id="{A956B5A9-96B1-DFD2-998C-ABB1238CA16A}"/>
                </a:ext>
              </a:extLst>
            </p:cNvPr>
            <p:cNvSpPr/>
            <p:nvPr/>
          </p:nvSpPr>
          <p:spPr bwMode="gray">
            <a:xfrm>
              <a:off x="6486344"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2" name="Freihandform: Form 120">
              <a:extLst>
                <a:ext uri="{FF2B5EF4-FFF2-40B4-BE49-F238E27FC236}">
                  <a16:creationId xmlns:a16="http://schemas.microsoft.com/office/drawing/2014/main" id="{B3355687-554B-93D2-4084-E9F568674393}"/>
                </a:ext>
              </a:extLst>
            </p:cNvPr>
            <p:cNvSpPr/>
            <p:nvPr/>
          </p:nvSpPr>
          <p:spPr bwMode="gray">
            <a:xfrm>
              <a:off x="6802414" y="5725998"/>
              <a:ext cx="123609" cy="123609"/>
            </a:xfrm>
            <a:custGeom>
              <a:avLst/>
              <a:gdLst>
                <a:gd name="connsiteX0" fmla="*/ 61807 w 123609"/>
                <a:gd name="connsiteY0" fmla="*/ 123610 h 123609"/>
                <a:gd name="connsiteX1" fmla="*/ 0 w 123609"/>
                <a:gd name="connsiteY1" fmla="*/ 61807 h 123609"/>
                <a:gd name="connsiteX2" fmla="*/ 61802 w 123609"/>
                <a:gd name="connsiteY2" fmla="*/ 0 h 123609"/>
                <a:gd name="connsiteX3" fmla="*/ 123610 w 123609"/>
                <a:gd name="connsiteY3" fmla="*/ 61802 h 123609"/>
                <a:gd name="connsiteX4" fmla="*/ 123610 w 123609"/>
                <a:gd name="connsiteY4" fmla="*/ 61807 h 123609"/>
                <a:gd name="connsiteX5" fmla="*/ 61807 w 123609"/>
                <a:gd name="connsiteY5" fmla="*/ 123610 h 123609"/>
                <a:gd name="connsiteX6" fmla="*/ 61807 w 123609"/>
                <a:gd name="connsiteY6" fmla="*/ 24010 h 123609"/>
                <a:gd name="connsiteX7" fmla="*/ 24000 w 123609"/>
                <a:gd name="connsiteY7" fmla="*/ 61812 h 123609"/>
                <a:gd name="connsiteX8" fmla="*/ 61802 w 123609"/>
                <a:gd name="connsiteY8" fmla="*/ 99619 h 123609"/>
                <a:gd name="connsiteX9" fmla="*/ 99610 w 123609"/>
                <a:gd name="connsiteY9" fmla="*/ 61817 h 123609"/>
                <a:gd name="connsiteX10" fmla="*/ 99610 w 123609"/>
                <a:gd name="connsiteY10" fmla="*/ 61807 h 123609"/>
                <a:gd name="connsiteX11" fmla="*/ 61807 w 123609"/>
                <a:gd name="connsiteY11"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3609" h="123609">
                  <a:moveTo>
                    <a:pt x="61807" y="123610"/>
                  </a:moveTo>
                  <a:cubicBezTo>
                    <a:pt x="27674" y="123612"/>
                    <a:pt x="2" y="95940"/>
                    <a:pt x="0" y="61807"/>
                  </a:cubicBezTo>
                  <a:cubicBezTo>
                    <a:pt x="-2" y="27674"/>
                    <a:pt x="27670" y="2"/>
                    <a:pt x="61802" y="0"/>
                  </a:cubicBezTo>
                  <a:cubicBezTo>
                    <a:pt x="95935" y="-2"/>
                    <a:pt x="123607" y="27670"/>
                    <a:pt x="123610" y="61802"/>
                  </a:cubicBezTo>
                  <a:cubicBezTo>
                    <a:pt x="123610" y="61805"/>
                    <a:pt x="123610" y="61805"/>
                    <a:pt x="123610" y="61807"/>
                  </a:cubicBezTo>
                  <a:cubicBezTo>
                    <a:pt x="123574" y="95926"/>
                    <a:pt x="95926" y="123574"/>
                    <a:pt x="61807" y="123610"/>
                  </a:cubicBezTo>
                  <a:close/>
                  <a:moveTo>
                    <a:pt x="61807" y="24010"/>
                  </a:moveTo>
                  <a:cubicBezTo>
                    <a:pt x="40927" y="24007"/>
                    <a:pt x="24002" y="40932"/>
                    <a:pt x="24000" y="61812"/>
                  </a:cubicBezTo>
                  <a:cubicBezTo>
                    <a:pt x="23998" y="82692"/>
                    <a:pt x="40922" y="99617"/>
                    <a:pt x="61802" y="99619"/>
                  </a:cubicBezTo>
                  <a:cubicBezTo>
                    <a:pt x="82682" y="99622"/>
                    <a:pt x="99607" y="82697"/>
                    <a:pt x="99610" y="61817"/>
                  </a:cubicBezTo>
                  <a:cubicBezTo>
                    <a:pt x="99610" y="61814"/>
                    <a:pt x="99610" y="61810"/>
                    <a:pt x="99610" y="61807"/>
                  </a:cubicBezTo>
                  <a:cubicBezTo>
                    <a:pt x="99586" y="40939"/>
                    <a:pt x="82675" y="24031"/>
                    <a:pt x="61807"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3" name="Freihandform: Form 121">
              <a:extLst>
                <a:ext uri="{FF2B5EF4-FFF2-40B4-BE49-F238E27FC236}">
                  <a16:creationId xmlns:a16="http://schemas.microsoft.com/office/drawing/2014/main" id="{46F9C2E5-252A-200C-9B3F-EC5287FF04CC}"/>
                </a:ext>
              </a:extLst>
            </p:cNvPr>
            <p:cNvSpPr/>
            <p:nvPr/>
          </p:nvSpPr>
          <p:spPr bwMode="gray">
            <a:xfrm>
              <a:off x="6840221"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4" name="Freihandform: Form 122">
              <a:extLst>
                <a:ext uri="{FF2B5EF4-FFF2-40B4-BE49-F238E27FC236}">
                  <a16:creationId xmlns:a16="http://schemas.microsoft.com/office/drawing/2014/main" id="{EBC541CC-0124-198C-9F33-8164E4A0FD51}"/>
                </a:ext>
              </a:extLst>
            </p:cNvPr>
            <p:cNvSpPr/>
            <p:nvPr/>
          </p:nvSpPr>
          <p:spPr bwMode="gray">
            <a:xfrm>
              <a:off x="6560096" y="5774094"/>
              <a:ext cx="254332" cy="24000"/>
            </a:xfrm>
            <a:custGeom>
              <a:avLst/>
              <a:gdLst>
                <a:gd name="connsiteX0" fmla="*/ 0 w 254332"/>
                <a:gd name="connsiteY0" fmla="*/ 0 h 24000"/>
                <a:gd name="connsiteX1" fmla="*/ 254333 w 254332"/>
                <a:gd name="connsiteY1" fmla="*/ 0 h 24000"/>
                <a:gd name="connsiteX2" fmla="*/ 254333 w 254332"/>
                <a:gd name="connsiteY2" fmla="*/ 24000 h 24000"/>
                <a:gd name="connsiteX3" fmla="*/ 0 w 254332"/>
                <a:gd name="connsiteY3" fmla="*/ 24000 h 24000"/>
              </a:gdLst>
              <a:ahLst/>
              <a:cxnLst>
                <a:cxn ang="0">
                  <a:pos x="connsiteX0" y="connsiteY0"/>
                </a:cxn>
                <a:cxn ang="0">
                  <a:pos x="connsiteX1" y="connsiteY1"/>
                </a:cxn>
                <a:cxn ang="0">
                  <a:pos x="connsiteX2" y="connsiteY2"/>
                </a:cxn>
                <a:cxn ang="0">
                  <a:pos x="connsiteX3" y="connsiteY3"/>
                </a:cxn>
              </a:cxnLst>
              <a:rect l="l" t="t" r="r" b="b"/>
              <a:pathLst>
                <a:path w="254332" h="24000">
                  <a:moveTo>
                    <a:pt x="0" y="0"/>
                  </a:moveTo>
                  <a:lnTo>
                    <a:pt x="254333" y="0"/>
                  </a:lnTo>
                  <a:lnTo>
                    <a:pt x="254333" y="24000"/>
                  </a:lnTo>
                  <a:lnTo>
                    <a:pt x="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5" name="Freihandform: Form 123">
              <a:extLst>
                <a:ext uri="{FF2B5EF4-FFF2-40B4-BE49-F238E27FC236}">
                  <a16:creationId xmlns:a16="http://schemas.microsoft.com/office/drawing/2014/main" id="{F620E3E1-61DA-E721-95C7-068135FB5280}"/>
                </a:ext>
              </a:extLst>
            </p:cNvPr>
            <p:cNvSpPr/>
            <p:nvPr/>
          </p:nvSpPr>
          <p:spPr bwMode="gray">
            <a:xfrm>
              <a:off x="6346423" y="5472808"/>
              <a:ext cx="424000" cy="325286"/>
            </a:xfrm>
            <a:custGeom>
              <a:avLst/>
              <a:gdLst>
                <a:gd name="connsiteX0" fmla="*/ 114122 w 424000"/>
                <a:gd name="connsiteY0" fmla="*/ 325286 h 325286"/>
                <a:gd name="connsiteX1" fmla="*/ 12000 w 424000"/>
                <a:gd name="connsiteY1" fmla="*/ 325286 h 325286"/>
                <a:gd name="connsiteX2" fmla="*/ 0 w 424000"/>
                <a:gd name="connsiteY2" fmla="*/ 313286 h 325286"/>
                <a:gd name="connsiteX3" fmla="*/ 0 w 424000"/>
                <a:gd name="connsiteY3" fmla="*/ 12000 h 325286"/>
                <a:gd name="connsiteX4" fmla="*/ 12000 w 424000"/>
                <a:gd name="connsiteY4" fmla="*/ 0 h 325286"/>
                <a:gd name="connsiteX5" fmla="*/ 412001 w 424000"/>
                <a:gd name="connsiteY5" fmla="*/ 0 h 325286"/>
                <a:gd name="connsiteX6" fmla="*/ 424001 w 424000"/>
                <a:gd name="connsiteY6" fmla="*/ 12000 h 325286"/>
                <a:gd name="connsiteX7" fmla="*/ 424001 w 424000"/>
                <a:gd name="connsiteY7" fmla="*/ 230400 h 325286"/>
                <a:gd name="connsiteX8" fmla="*/ 412001 w 424000"/>
                <a:gd name="connsiteY8" fmla="*/ 242400 h 325286"/>
                <a:gd name="connsiteX9" fmla="*/ 400001 w 424000"/>
                <a:gd name="connsiteY9" fmla="*/ 230400 h 325286"/>
                <a:gd name="connsiteX10" fmla="*/ 400001 w 424000"/>
                <a:gd name="connsiteY10" fmla="*/ 24000 h 325286"/>
                <a:gd name="connsiteX11" fmla="*/ 24000 w 424000"/>
                <a:gd name="connsiteY11" fmla="*/ 24000 h 325286"/>
                <a:gd name="connsiteX12" fmla="*/ 24000 w 424000"/>
                <a:gd name="connsiteY12" fmla="*/ 301286 h 325286"/>
                <a:gd name="connsiteX13" fmla="*/ 114122 w 424000"/>
                <a:gd name="connsiteY13" fmla="*/ 301286 h 325286"/>
                <a:gd name="connsiteX14" fmla="*/ 126122 w 424000"/>
                <a:gd name="connsiteY14" fmla="*/ 313286 h 325286"/>
                <a:gd name="connsiteX15" fmla="*/ 114122 w 424000"/>
                <a:gd name="connsiteY15" fmla="*/ 325286 h 3252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24000" h="325286">
                  <a:moveTo>
                    <a:pt x="114122" y="325286"/>
                  </a:moveTo>
                  <a:lnTo>
                    <a:pt x="12000" y="325286"/>
                  </a:lnTo>
                  <a:cubicBezTo>
                    <a:pt x="5373" y="325286"/>
                    <a:pt x="0" y="319913"/>
                    <a:pt x="0" y="313286"/>
                  </a:cubicBezTo>
                  <a:lnTo>
                    <a:pt x="0" y="12000"/>
                  </a:lnTo>
                  <a:cubicBezTo>
                    <a:pt x="0" y="5373"/>
                    <a:pt x="5373" y="0"/>
                    <a:pt x="12000" y="0"/>
                  </a:cubicBezTo>
                  <a:lnTo>
                    <a:pt x="412001" y="0"/>
                  </a:lnTo>
                  <a:cubicBezTo>
                    <a:pt x="418627" y="0"/>
                    <a:pt x="424001" y="5373"/>
                    <a:pt x="424001" y="12000"/>
                  </a:cubicBezTo>
                  <a:lnTo>
                    <a:pt x="424001" y="230400"/>
                  </a:lnTo>
                  <a:cubicBezTo>
                    <a:pt x="424001" y="237026"/>
                    <a:pt x="418627" y="242400"/>
                    <a:pt x="412001" y="242400"/>
                  </a:cubicBezTo>
                  <a:cubicBezTo>
                    <a:pt x="405374" y="242400"/>
                    <a:pt x="400001" y="237026"/>
                    <a:pt x="400001" y="230400"/>
                  </a:cubicBezTo>
                  <a:lnTo>
                    <a:pt x="400001" y="24000"/>
                  </a:lnTo>
                  <a:lnTo>
                    <a:pt x="24000" y="24000"/>
                  </a:lnTo>
                  <a:lnTo>
                    <a:pt x="24000" y="301286"/>
                  </a:lnTo>
                  <a:lnTo>
                    <a:pt x="114122" y="301286"/>
                  </a:lnTo>
                  <a:cubicBezTo>
                    <a:pt x="120750" y="301286"/>
                    <a:pt x="126122" y="306660"/>
                    <a:pt x="126122" y="313286"/>
                  </a:cubicBezTo>
                  <a:cubicBezTo>
                    <a:pt x="126122" y="319913"/>
                    <a:pt x="120750" y="325286"/>
                    <a:pt x="114122" y="325286"/>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6" name="Freihandform: Form 124">
              <a:extLst>
                <a:ext uri="{FF2B5EF4-FFF2-40B4-BE49-F238E27FC236}">
                  <a16:creationId xmlns:a16="http://schemas.microsoft.com/office/drawing/2014/main" id="{73C8986D-4863-1AE9-461E-B3E09FBB69B8}"/>
                </a:ext>
              </a:extLst>
            </p:cNvPr>
            <p:cNvSpPr/>
            <p:nvPr/>
          </p:nvSpPr>
          <p:spPr bwMode="gray">
            <a:xfrm>
              <a:off x="6746429" y="5538723"/>
              <a:ext cx="251349" cy="259394"/>
            </a:xfrm>
            <a:custGeom>
              <a:avLst/>
              <a:gdLst>
                <a:gd name="connsiteX0" fmla="*/ 219106 w 251349"/>
                <a:gd name="connsiteY0" fmla="*/ 259370 h 259394"/>
                <a:gd name="connsiteX1" fmla="*/ 167599 w 251349"/>
                <a:gd name="connsiteY1" fmla="*/ 259370 h 259394"/>
                <a:gd name="connsiteX2" fmla="*/ 155599 w 251349"/>
                <a:gd name="connsiteY2" fmla="*/ 247370 h 259394"/>
                <a:gd name="connsiteX3" fmla="*/ 167599 w 251349"/>
                <a:gd name="connsiteY3" fmla="*/ 235370 h 259394"/>
                <a:gd name="connsiteX4" fmla="*/ 219103 w 251349"/>
                <a:gd name="connsiteY4" fmla="*/ 235370 h 259394"/>
                <a:gd name="connsiteX5" fmla="*/ 227400 w 251349"/>
                <a:gd name="connsiteY5" fmla="*/ 231139 h 259394"/>
                <a:gd name="connsiteX6" fmla="*/ 227352 w 251349"/>
                <a:gd name="connsiteY6" fmla="*/ 189422 h 259394"/>
                <a:gd name="connsiteX7" fmla="*/ 148018 w 251349"/>
                <a:gd name="connsiteY7" fmla="*/ 60926 h 259394"/>
                <a:gd name="connsiteX8" fmla="*/ 141888 w 251349"/>
                <a:gd name="connsiteY8" fmla="*/ 51374 h 259394"/>
                <a:gd name="connsiteX9" fmla="*/ 116002 w 251349"/>
                <a:gd name="connsiteY9" fmla="*/ 24000 h 259394"/>
                <a:gd name="connsiteX10" fmla="*/ 12000 w 251349"/>
                <a:gd name="connsiteY10" fmla="*/ 24000 h 259394"/>
                <a:gd name="connsiteX11" fmla="*/ 0 w 251349"/>
                <a:gd name="connsiteY11" fmla="*/ 12000 h 259394"/>
                <a:gd name="connsiteX12" fmla="*/ 12000 w 251349"/>
                <a:gd name="connsiteY12" fmla="*/ 0 h 259394"/>
                <a:gd name="connsiteX13" fmla="*/ 115999 w 251349"/>
                <a:gd name="connsiteY13" fmla="*/ 0 h 259394"/>
                <a:gd name="connsiteX14" fmla="*/ 162125 w 251349"/>
                <a:gd name="connsiteY14" fmla="*/ 38460 h 259394"/>
                <a:gd name="connsiteX15" fmla="*/ 168146 w 251349"/>
                <a:gd name="connsiteY15" fmla="*/ 47846 h 259394"/>
                <a:gd name="connsiteX16" fmla="*/ 249593 w 251349"/>
                <a:gd name="connsiteY16" fmla="*/ 179777 h 259394"/>
                <a:gd name="connsiteX17" fmla="*/ 251350 w 251349"/>
                <a:gd name="connsiteY17" fmla="*/ 186034 h 259394"/>
                <a:gd name="connsiteX18" fmla="*/ 251350 w 251349"/>
                <a:gd name="connsiteY18" fmla="*/ 231516 h 259394"/>
                <a:gd name="connsiteX19" fmla="*/ 219106 w 251349"/>
                <a:gd name="connsiteY19" fmla="*/ 259370 h 25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1349" h="259394">
                  <a:moveTo>
                    <a:pt x="219106" y="259370"/>
                  </a:moveTo>
                  <a:lnTo>
                    <a:pt x="167599" y="259370"/>
                  </a:lnTo>
                  <a:cubicBezTo>
                    <a:pt x="160973" y="259370"/>
                    <a:pt x="155599" y="253997"/>
                    <a:pt x="155599" y="247370"/>
                  </a:cubicBezTo>
                  <a:cubicBezTo>
                    <a:pt x="155599" y="240744"/>
                    <a:pt x="160973" y="235370"/>
                    <a:pt x="167599" y="235370"/>
                  </a:cubicBezTo>
                  <a:lnTo>
                    <a:pt x="219103" y="235370"/>
                  </a:lnTo>
                  <a:cubicBezTo>
                    <a:pt x="222384" y="235356"/>
                    <a:pt x="225461" y="233786"/>
                    <a:pt x="227400" y="231139"/>
                  </a:cubicBezTo>
                  <a:lnTo>
                    <a:pt x="227352" y="189422"/>
                  </a:lnTo>
                  <a:cubicBezTo>
                    <a:pt x="216701" y="171972"/>
                    <a:pt x="160802" y="80614"/>
                    <a:pt x="148018" y="60926"/>
                  </a:cubicBezTo>
                  <a:lnTo>
                    <a:pt x="141888" y="51374"/>
                  </a:lnTo>
                  <a:cubicBezTo>
                    <a:pt x="127728" y="29191"/>
                    <a:pt x="123648" y="24000"/>
                    <a:pt x="116002" y="24000"/>
                  </a:cubicBezTo>
                  <a:lnTo>
                    <a:pt x="12000" y="24000"/>
                  </a:lnTo>
                  <a:cubicBezTo>
                    <a:pt x="5374" y="24000"/>
                    <a:pt x="0" y="18626"/>
                    <a:pt x="0" y="12000"/>
                  </a:cubicBezTo>
                  <a:cubicBezTo>
                    <a:pt x="0" y="5374"/>
                    <a:pt x="5374" y="0"/>
                    <a:pt x="12000" y="0"/>
                  </a:cubicBezTo>
                  <a:lnTo>
                    <a:pt x="115999" y="0"/>
                  </a:lnTo>
                  <a:cubicBezTo>
                    <a:pt x="137573" y="0"/>
                    <a:pt x="147334" y="15305"/>
                    <a:pt x="162125" y="38460"/>
                  </a:cubicBezTo>
                  <a:lnTo>
                    <a:pt x="168146" y="47846"/>
                  </a:lnTo>
                  <a:cubicBezTo>
                    <a:pt x="182398" y="69809"/>
                    <a:pt x="246850" y="175301"/>
                    <a:pt x="249593" y="179777"/>
                  </a:cubicBezTo>
                  <a:cubicBezTo>
                    <a:pt x="250740" y="181663"/>
                    <a:pt x="251347" y="183826"/>
                    <a:pt x="251350" y="186034"/>
                  </a:cubicBezTo>
                  <a:lnTo>
                    <a:pt x="251350" y="231516"/>
                  </a:lnTo>
                  <a:cubicBezTo>
                    <a:pt x="249593" y="247831"/>
                    <a:pt x="235505" y="260004"/>
                    <a:pt x="219106" y="25937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7" name="Freihandform: Form 125">
              <a:extLst>
                <a:ext uri="{FF2B5EF4-FFF2-40B4-BE49-F238E27FC236}">
                  <a16:creationId xmlns:a16="http://schemas.microsoft.com/office/drawing/2014/main" id="{3DFC6736-4926-F5BB-D50F-E83B4E9257F9}"/>
                </a:ext>
              </a:extLst>
            </p:cNvPr>
            <p:cNvSpPr/>
            <p:nvPr/>
          </p:nvSpPr>
          <p:spPr bwMode="gray">
            <a:xfrm>
              <a:off x="6776237" y="5579939"/>
              <a:ext cx="137143" cy="24000"/>
            </a:xfrm>
            <a:custGeom>
              <a:avLst/>
              <a:gdLst>
                <a:gd name="connsiteX0" fmla="*/ 125143 w 137143"/>
                <a:gd name="connsiteY0" fmla="*/ 24000 h 24000"/>
                <a:gd name="connsiteX1" fmla="*/ 12000 w 137143"/>
                <a:gd name="connsiteY1" fmla="*/ 24000 h 24000"/>
                <a:gd name="connsiteX2" fmla="*/ 0 w 137143"/>
                <a:gd name="connsiteY2" fmla="*/ 12000 h 24000"/>
                <a:gd name="connsiteX3" fmla="*/ 12000 w 137143"/>
                <a:gd name="connsiteY3" fmla="*/ 0 h 24000"/>
                <a:gd name="connsiteX4" fmla="*/ 125143 w 137143"/>
                <a:gd name="connsiteY4" fmla="*/ 0 h 24000"/>
                <a:gd name="connsiteX5" fmla="*/ 137143 w 137143"/>
                <a:gd name="connsiteY5" fmla="*/ 12000 h 24000"/>
                <a:gd name="connsiteX6" fmla="*/ 125143 w 137143"/>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43" h="24000">
                  <a:moveTo>
                    <a:pt x="125143" y="24000"/>
                  </a:moveTo>
                  <a:lnTo>
                    <a:pt x="12000" y="24000"/>
                  </a:lnTo>
                  <a:cubicBezTo>
                    <a:pt x="5374" y="24000"/>
                    <a:pt x="0" y="18626"/>
                    <a:pt x="0" y="12000"/>
                  </a:cubicBezTo>
                  <a:cubicBezTo>
                    <a:pt x="0" y="5374"/>
                    <a:pt x="5374" y="0"/>
                    <a:pt x="12000" y="0"/>
                  </a:cubicBezTo>
                  <a:lnTo>
                    <a:pt x="125143" y="0"/>
                  </a:lnTo>
                  <a:cubicBezTo>
                    <a:pt x="131770" y="0"/>
                    <a:pt x="137143" y="5374"/>
                    <a:pt x="137143" y="12000"/>
                  </a:cubicBezTo>
                  <a:cubicBezTo>
                    <a:pt x="137143" y="18626"/>
                    <a:pt x="131770" y="24000"/>
                    <a:pt x="125143"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8" name="Freihandform: Form 126">
              <a:extLst>
                <a:ext uri="{FF2B5EF4-FFF2-40B4-BE49-F238E27FC236}">
                  <a16:creationId xmlns:a16="http://schemas.microsoft.com/office/drawing/2014/main" id="{6889DDC5-AC08-92EC-834B-4310EE2966A7}"/>
                </a:ext>
              </a:extLst>
            </p:cNvPr>
            <p:cNvSpPr/>
            <p:nvPr/>
          </p:nvSpPr>
          <p:spPr bwMode="gray">
            <a:xfrm>
              <a:off x="6857143" y="5726008"/>
              <a:ext cx="137155" cy="24000"/>
            </a:xfrm>
            <a:custGeom>
              <a:avLst/>
              <a:gdLst>
                <a:gd name="connsiteX0" fmla="*/ 125155 w 137155"/>
                <a:gd name="connsiteY0" fmla="*/ 24000 h 24000"/>
                <a:gd name="connsiteX1" fmla="*/ 12000 w 137155"/>
                <a:gd name="connsiteY1" fmla="*/ 24000 h 24000"/>
                <a:gd name="connsiteX2" fmla="*/ 0 w 137155"/>
                <a:gd name="connsiteY2" fmla="*/ 12000 h 24000"/>
                <a:gd name="connsiteX3" fmla="*/ 12000 w 137155"/>
                <a:gd name="connsiteY3" fmla="*/ 0 h 24000"/>
                <a:gd name="connsiteX4" fmla="*/ 125155 w 137155"/>
                <a:gd name="connsiteY4" fmla="*/ 0 h 24000"/>
                <a:gd name="connsiteX5" fmla="*/ 137155 w 137155"/>
                <a:gd name="connsiteY5" fmla="*/ 12000 h 24000"/>
                <a:gd name="connsiteX6" fmla="*/ 125155 w 137155"/>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55" h="24000">
                  <a:moveTo>
                    <a:pt x="125155" y="24000"/>
                  </a:moveTo>
                  <a:lnTo>
                    <a:pt x="12000" y="24000"/>
                  </a:lnTo>
                  <a:cubicBezTo>
                    <a:pt x="5374" y="24000"/>
                    <a:pt x="0" y="18626"/>
                    <a:pt x="0" y="12000"/>
                  </a:cubicBezTo>
                  <a:cubicBezTo>
                    <a:pt x="0" y="5374"/>
                    <a:pt x="5374" y="0"/>
                    <a:pt x="12000" y="0"/>
                  </a:cubicBezTo>
                  <a:lnTo>
                    <a:pt x="125155" y="0"/>
                  </a:lnTo>
                  <a:cubicBezTo>
                    <a:pt x="131782" y="0"/>
                    <a:pt x="137155" y="5374"/>
                    <a:pt x="137155" y="12000"/>
                  </a:cubicBezTo>
                  <a:cubicBezTo>
                    <a:pt x="137155" y="18626"/>
                    <a:pt x="131782" y="24000"/>
                    <a:pt x="125155"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9" name="Freihandform: Form 127">
              <a:extLst>
                <a:ext uri="{FF2B5EF4-FFF2-40B4-BE49-F238E27FC236}">
                  <a16:creationId xmlns:a16="http://schemas.microsoft.com/office/drawing/2014/main" id="{EE830E42-BF9B-2421-6AE0-F91082A5FF25}"/>
                </a:ext>
              </a:extLst>
            </p:cNvPr>
            <p:cNvSpPr/>
            <p:nvPr/>
          </p:nvSpPr>
          <p:spPr bwMode="gray">
            <a:xfrm>
              <a:off x="6809635" y="5613580"/>
              <a:ext cx="146613" cy="56160"/>
            </a:xfrm>
            <a:custGeom>
              <a:avLst/>
              <a:gdLst>
                <a:gd name="connsiteX0" fmla="*/ 134614 w 146613"/>
                <a:gd name="connsiteY0" fmla="*/ 56160 h 56160"/>
                <a:gd name="connsiteX1" fmla="*/ 12000 w 146613"/>
                <a:gd name="connsiteY1" fmla="*/ 56160 h 56160"/>
                <a:gd name="connsiteX2" fmla="*/ 0 w 146613"/>
                <a:gd name="connsiteY2" fmla="*/ 44160 h 56160"/>
                <a:gd name="connsiteX3" fmla="*/ 0 w 146613"/>
                <a:gd name="connsiteY3" fmla="*/ 12000 h 56160"/>
                <a:gd name="connsiteX4" fmla="*/ 12000 w 146613"/>
                <a:gd name="connsiteY4" fmla="*/ 0 h 56160"/>
                <a:gd name="connsiteX5" fmla="*/ 24000 w 146613"/>
                <a:gd name="connsiteY5" fmla="*/ 12000 h 56160"/>
                <a:gd name="connsiteX6" fmla="*/ 24000 w 146613"/>
                <a:gd name="connsiteY6" fmla="*/ 32160 h 56160"/>
                <a:gd name="connsiteX7" fmla="*/ 134614 w 146613"/>
                <a:gd name="connsiteY7" fmla="*/ 32160 h 56160"/>
                <a:gd name="connsiteX8" fmla="*/ 146614 w 146613"/>
                <a:gd name="connsiteY8" fmla="*/ 44160 h 56160"/>
                <a:gd name="connsiteX9" fmla="*/ 134614 w 146613"/>
                <a:gd name="connsiteY9" fmla="*/ 56160 h 5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6613" h="56160">
                  <a:moveTo>
                    <a:pt x="134614" y="56160"/>
                  </a:moveTo>
                  <a:lnTo>
                    <a:pt x="12000" y="56160"/>
                  </a:lnTo>
                  <a:cubicBezTo>
                    <a:pt x="5374" y="56160"/>
                    <a:pt x="0" y="50786"/>
                    <a:pt x="0" y="44160"/>
                  </a:cubicBezTo>
                  <a:lnTo>
                    <a:pt x="0" y="12000"/>
                  </a:lnTo>
                  <a:cubicBezTo>
                    <a:pt x="0" y="5374"/>
                    <a:pt x="5374" y="0"/>
                    <a:pt x="12000" y="0"/>
                  </a:cubicBezTo>
                  <a:cubicBezTo>
                    <a:pt x="18626" y="0"/>
                    <a:pt x="24000" y="5374"/>
                    <a:pt x="24000" y="12000"/>
                  </a:cubicBezTo>
                  <a:lnTo>
                    <a:pt x="24000" y="32160"/>
                  </a:lnTo>
                  <a:lnTo>
                    <a:pt x="134614" y="32160"/>
                  </a:lnTo>
                  <a:cubicBezTo>
                    <a:pt x="141240" y="32160"/>
                    <a:pt x="146614" y="37534"/>
                    <a:pt x="146614" y="44160"/>
                  </a:cubicBezTo>
                  <a:cubicBezTo>
                    <a:pt x="146614" y="50786"/>
                    <a:pt x="141240" y="56160"/>
                    <a:pt x="134614" y="5616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20" name="Freihandform: Form 128">
              <a:extLst>
                <a:ext uri="{FF2B5EF4-FFF2-40B4-BE49-F238E27FC236}">
                  <a16:creationId xmlns:a16="http://schemas.microsoft.com/office/drawing/2014/main" id="{81C35518-E1CC-5C8D-03E7-A936ABB03389}"/>
                </a:ext>
              </a:extLst>
            </p:cNvPr>
            <p:cNvSpPr/>
            <p:nvPr/>
          </p:nvSpPr>
          <p:spPr bwMode="gray">
            <a:xfrm>
              <a:off x="6912294" y="5681081"/>
              <a:ext cx="66102" cy="65674"/>
            </a:xfrm>
            <a:custGeom>
              <a:avLst/>
              <a:gdLst>
                <a:gd name="connsiteX0" fmla="*/ 12020 w 66102"/>
                <a:gd name="connsiteY0" fmla="*/ 65675 h 65674"/>
                <a:gd name="connsiteX1" fmla="*/ 20 w 66102"/>
                <a:gd name="connsiteY1" fmla="*/ 53675 h 65674"/>
                <a:gd name="connsiteX2" fmla="*/ 20 w 66102"/>
                <a:gd name="connsiteY2" fmla="*/ 31727 h 65674"/>
                <a:gd name="connsiteX3" fmla="*/ 9044 w 66102"/>
                <a:gd name="connsiteY3" fmla="*/ 9028 h 65674"/>
                <a:gd name="connsiteX4" fmla="*/ 34228 w 66102"/>
                <a:gd name="connsiteY4" fmla="*/ 16 h 65674"/>
                <a:gd name="connsiteX5" fmla="*/ 54102 w 66102"/>
                <a:gd name="connsiteY5" fmla="*/ 4 h 65674"/>
                <a:gd name="connsiteX6" fmla="*/ 66102 w 66102"/>
                <a:gd name="connsiteY6" fmla="*/ 12004 h 65674"/>
                <a:gd name="connsiteX7" fmla="*/ 54102 w 66102"/>
                <a:gd name="connsiteY7" fmla="*/ 24004 h 65674"/>
                <a:gd name="connsiteX8" fmla="*/ 33702 w 66102"/>
                <a:gd name="connsiteY8" fmla="*/ 24004 h 65674"/>
                <a:gd name="connsiteX9" fmla="*/ 25592 w 66102"/>
                <a:gd name="connsiteY9" fmla="*/ 26418 h 65674"/>
                <a:gd name="connsiteX10" fmla="*/ 24023 w 66102"/>
                <a:gd name="connsiteY10" fmla="*/ 31727 h 65674"/>
                <a:gd name="connsiteX11" fmla="*/ 24023 w 66102"/>
                <a:gd name="connsiteY11" fmla="*/ 53665 h 65674"/>
                <a:gd name="connsiteX12" fmla="*/ 12032 w 66102"/>
                <a:gd name="connsiteY12" fmla="*/ 65675 h 65674"/>
                <a:gd name="connsiteX13" fmla="*/ 12020 w 66102"/>
                <a:gd name="connsiteY13" fmla="*/ 65675 h 65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102" h="65674">
                  <a:moveTo>
                    <a:pt x="12020" y="65675"/>
                  </a:moveTo>
                  <a:cubicBezTo>
                    <a:pt x="5394" y="65675"/>
                    <a:pt x="20" y="60301"/>
                    <a:pt x="20" y="53675"/>
                  </a:cubicBezTo>
                  <a:lnTo>
                    <a:pt x="20" y="31727"/>
                  </a:lnTo>
                  <a:cubicBezTo>
                    <a:pt x="-292" y="23228"/>
                    <a:pt x="2982" y="14992"/>
                    <a:pt x="9044" y="9028"/>
                  </a:cubicBezTo>
                  <a:cubicBezTo>
                    <a:pt x="16007" y="2965"/>
                    <a:pt x="25000" y="-253"/>
                    <a:pt x="34228" y="16"/>
                  </a:cubicBezTo>
                  <a:lnTo>
                    <a:pt x="54102" y="4"/>
                  </a:lnTo>
                  <a:cubicBezTo>
                    <a:pt x="60728" y="4"/>
                    <a:pt x="66102" y="5377"/>
                    <a:pt x="66102" y="12004"/>
                  </a:cubicBezTo>
                  <a:cubicBezTo>
                    <a:pt x="66102" y="18630"/>
                    <a:pt x="60728" y="24004"/>
                    <a:pt x="54102" y="24004"/>
                  </a:cubicBezTo>
                  <a:lnTo>
                    <a:pt x="33702" y="24004"/>
                  </a:lnTo>
                  <a:cubicBezTo>
                    <a:pt x="30800" y="23831"/>
                    <a:pt x="27928" y="24688"/>
                    <a:pt x="25592" y="26418"/>
                  </a:cubicBezTo>
                  <a:cubicBezTo>
                    <a:pt x="25206" y="26792"/>
                    <a:pt x="24023" y="27954"/>
                    <a:pt x="24023" y="31727"/>
                  </a:cubicBezTo>
                  <a:lnTo>
                    <a:pt x="24023" y="53665"/>
                  </a:lnTo>
                  <a:cubicBezTo>
                    <a:pt x="24028" y="60292"/>
                    <a:pt x="18659" y="65670"/>
                    <a:pt x="12032" y="65675"/>
                  </a:cubicBezTo>
                  <a:cubicBezTo>
                    <a:pt x="12028" y="65675"/>
                    <a:pt x="12025" y="65675"/>
                    <a:pt x="12020" y="65675"/>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21" name="Freihandform: Form 129">
              <a:extLst>
                <a:ext uri="{FF2B5EF4-FFF2-40B4-BE49-F238E27FC236}">
                  <a16:creationId xmlns:a16="http://schemas.microsoft.com/office/drawing/2014/main" id="{C61BC6B8-4AE4-676B-DA7B-0E35AB1D3D67}"/>
                </a:ext>
              </a:extLst>
            </p:cNvPr>
            <p:cNvSpPr/>
            <p:nvPr/>
          </p:nvSpPr>
          <p:spPr bwMode="gray">
            <a:xfrm>
              <a:off x="6389213" y="5691208"/>
              <a:ext cx="381211" cy="24000"/>
            </a:xfrm>
            <a:custGeom>
              <a:avLst/>
              <a:gdLst>
                <a:gd name="connsiteX0" fmla="*/ 369211 w 381211"/>
                <a:gd name="connsiteY0" fmla="*/ 24000 h 24000"/>
                <a:gd name="connsiteX1" fmla="*/ 12000 w 381211"/>
                <a:gd name="connsiteY1" fmla="*/ 24000 h 24000"/>
                <a:gd name="connsiteX2" fmla="*/ 0 w 381211"/>
                <a:gd name="connsiteY2" fmla="*/ 12000 h 24000"/>
                <a:gd name="connsiteX3" fmla="*/ 12000 w 381211"/>
                <a:gd name="connsiteY3" fmla="*/ 0 h 24000"/>
                <a:gd name="connsiteX4" fmla="*/ 369211 w 381211"/>
                <a:gd name="connsiteY4" fmla="*/ 0 h 24000"/>
                <a:gd name="connsiteX5" fmla="*/ 381211 w 381211"/>
                <a:gd name="connsiteY5" fmla="*/ 12000 h 24000"/>
                <a:gd name="connsiteX6" fmla="*/ 369211 w 381211"/>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1211" h="24000">
                  <a:moveTo>
                    <a:pt x="369211" y="24000"/>
                  </a:moveTo>
                  <a:lnTo>
                    <a:pt x="12000" y="24000"/>
                  </a:lnTo>
                  <a:cubicBezTo>
                    <a:pt x="5373" y="24000"/>
                    <a:pt x="0" y="18626"/>
                    <a:pt x="0" y="12000"/>
                  </a:cubicBezTo>
                  <a:cubicBezTo>
                    <a:pt x="0" y="5374"/>
                    <a:pt x="5373" y="0"/>
                    <a:pt x="12000" y="0"/>
                  </a:cubicBezTo>
                  <a:lnTo>
                    <a:pt x="369211" y="0"/>
                  </a:lnTo>
                  <a:cubicBezTo>
                    <a:pt x="375838" y="0"/>
                    <a:pt x="381211" y="5374"/>
                    <a:pt x="381211" y="12000"/>
                  </a:cubicBezTo>
                  <a:cubicBezTo>
                    <a:pt x="381211" y="18626"/>
                    <a:pt x="375838" y="24000"/>
                    <a:pt x="369211" y="24000"/>
                  </a:cubicBezTo>
                  <a:close/>
                </a:path>
              </a:pathLst>
            </a:custGeom>
            <a:solidFill>
              <a:srgbClr val="FF0000"/>
            </a:solid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grpSp>
    </p:spTree>
    <p:extLst>
      <p:ext uri="{BB962C8B-B14F-4D97-AF65-F5344CB8AC3E}">
        <p14:creationId xmlns:p14="http://schemas.microsoft.com/office/powerpoint/2010/main" val="22994602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467</TotalTime>
  <Words>4190</Words>
  <Application>Microsoft Office PowerPoint</Application>
  <PresentationFormat>Widescreen</PresentationFormat>
  <Paragraphs>679</Paragraphs>
  <Slides>19</Slides>
  <Notes>18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Aptos</vt:lpstr>
      <vt:lpstr>Aptos Display</vt:lpstr>
      <vt:lpstr>Arial</vt:lpstr>
      <vt:lpstr>DB Head</vt:lpstr>
      <vt:lpstr>DB Sans</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Rhenus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 Arid, Anas</dc:creator>
  <cp:lastModifiedBy>Lapuz, Meilynn</cp:lastModifiedBy>
  <cp:revision>3</cp:revision>
  <dcterms:created xsi:type="dcterms:W3CDTF">2025-07-25T05:33:51Z</dcterms:created>
  <dcterms:modified xsi:type="dcterms:W3CDTF">2026-04-21T13:03:26Z</dcterms:modified>
</cp:coreProperties>
</file>