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3" r:id="rId2"/>
    <p:sldId id="284" r:id="rId3"/>
    <p:sldId id="307" r:id="rId4"/>
    <p:sldId id="308" r:id="rId5"/>
    <p:sldId id="309" r:id="rId6"/>
    <p:sldId id="312" r:id="rId7"/>
    <p:sldId id="311" r:id="rId8"/>
    <p:sldId id="310" r:id="rId9"/>
    <p:sldId id="313" r:id="rId10"/>
    <p:sldId id="314" r:id="rId11"/>
    <p:sldId id="315" r:id="rId12"/>
    <p:sldId id="316" r:id="rId13"/>
    <p:sldId id="317" r:id="rId14"/>
    <p:sldId id="318" r:id="rId15"/>
    <p:sldId id="319" r:id="rId16"/>
    <p:sldId id="320" r:id="rId17"/>
    <p:sldId id="323" r:id="rId18"/>
    <p:sldId id="324" r:id="rId19"/>
    <p:sldId id="32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095F7-83E0-40C8-91E4-85EC5E21D9B8}" v="3" dt="2026-04-21T13:03:03.7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927F57F5-F1B3-4761-B6D0-C7CE5BD50BB3}"/>
    <pc:docChg chg="modSld">
      <pc:chgData name="Lapuz, Meilynn" userId="a4e5216d-a4d1-4ac2-ae79-94d5e8008808" providerId="ADAL" clId="{927F57F5-F1B3-4761-B6D0-C7CE5BD50BB3}" dt="2025-11-17T12:14:55.644" v="3"/>
      <pc:docMkLst>
        <pc:docMk/>
      </pc:docMkLst>
      <pc:sldChg chg="addSp delSp modSp mod">
        <pc:chgData name="Lapuz, Meilynn" userId="a4e5216d-a4d1-4ac2-ae79-94d5e8008808" providerId="ADAL" clId="{927F57F5-F1B3-4761-B6D0-C7CE5BD50BB3}" dt="2025-11-17T12:14:55.644" v="3"/>
        <pc:sldMkLst>
          <pc:docMk/>
          <pc:sldMk cId="0" sldId="283"/>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5T08:55:46.518" v="1558"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5T08:52:04.842" v="1514"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EBEB38D9-457B-40CB-AA42-6588B372547D}"/>
    <pc:docChg chg="undo custSel addSld delSld modSld sldOrd">
      <pc:chgData name="Lapuz, Meilynn" userId="a4e5216d-a4d1-4ac2-ae79-94d5e8008808" providerId="ADAL" clId="{EBEB38D9-457B-40CB-AA42-6588B372547D}" dt="2025-07-26T18:54:35.427" v="3630" actId="113"/>
      <pc:docMkLst>
        <pc:docMk/>
      </pc:docMkLst>
      <pc:sldChg chg="modSp mod">
        <pc:chgData name="Lapuz, Meilynn" userId="a4e5216d-a4d1-4ac2-ae79-94d5e8008808" providerId="ADAL" clId="{EBEB38D9-457B-40CB-AA42-6588B372547D}" dt="2025-07-26T13:34:03.734" v="51" actId="20577"/>
        <pc:sldMkLst>
          <pc:docMk/>
          <pc:sldMk cId="0" sldId="283"/>
        </pc:sldMkLst>
      </pc:sldChg>
      <pc:sldChg chg="modSp mod">
        <pc:chgData name="Lapuz, Meilynn" userId="a4e5216d-a4d1-4ac2-ae79-94d5e8008808" providerId="ADAL" clId="{EBEB38D9-457B-40CB-AA42-6588B372547D}" dt="2025-07-26T17:31:16.168" v="2210" actId="1076"/>
        <pc:sldMkLst>
          <pc:docMk/>
          <pc:sldMk cId="0" sldId="284"/>
        </pc:sldMkLst>
      </pc:sldChg>
      <pc:sldChg chg="del">
        <pc:chgData name="Lapuz, Meilynn" userId="a4e5216d-a4d1-4ac2-ae79-94d5e8008808" providerId="ADAL" clId="{EBEB38D9-457B-40CB-AA42-6588B372547D}" dt="2025-07-26T13:36:21.472" v="91" actId="2696"/>
        <pc:sldMkLst>
          <pc:docMk/>
          <pc:sldMk cId="759767445" sldId="290"/>
        </pc:sldMkLst>
      </pc:sldChg>
      <pc:sldChg chg="del">
        <pc:chgData name="Lapuz, Meilynn" userId="a4e5216d-a4d1-4ac2-ae79-94d5e8008808" providerId="ADAL" clId="{EBEB38D9-457B-40CB-AA42-6588B372547D}" dt="2025-07-26T13:36:21.472" v="91" actId="2696"/>
        <pc:sldMkLst>
          <pc:docMk/>
          <pc:sldMk cId="20293981" sldId="291"/>
        </pc:sldMkLst>
      </pc:sldChg>
      <pc:sldChg chg="del">
        <pc:chgData name="Lapuz, Meilynn" userId="a4e5216d-a4d1-4ac2-ae79-94d5e8008808" providerId="ADAL" clId="{EBEB38D9-457B-40CB-AA42-6588B372547D}" dt="2025-07-26T13:36:21.472" v="91" actId="2696"/>
        <pc:sldMkLst>
          <pc:docMk/>
          <pc:sldMk cId="1166388606" sldId="292"/>
        </pc:sldMkLst>
      </pc:sldChg>
      <pc:sldChg chg="del">
        <pc:chgData name="Lapuz, Meilynn" userId="a4e5216d-a4d1-4ac2-ae79-94d5e8008808" providerId="ADAL" clId="{EBEB38D9-457B-40CB-AA42-6588B372547D}" dt="2025-07-26T13:36:21.472" v="91" actId="2696"/>
        <pc:sldMkLst>
          <pc:docMk/>
          <pc:sldMk cId="3632271688" sldId="293"/>
        </pc:sldMkLst>
      </pc:sldChg>
      <pc:sldChg chg="del">
        <pc:chgData name="Lapuz, Meilynn" userId="a4e5216d-a4d1-4ac2-ae79-94d5e8008808" providerId="ADAL" clId="{EBEB38D9-457B-40CB-AA42-6588B372547D}" dt="2025-07-26T13:36:21.472" v="91" actId="2696"/>
        <pc:sldMkLst>
          <pc:docMk/>
          <pc:sldMk cId="2230528242" sldId="294"/>
        </pc:sldMkLst>
      </pc:sldChg>
      <pc:sldChg chg="del">
        <pc:chgData name="Lapuz, Meilynn" userId="a4e5216d-a4d1-4ac2-ae79-94d5e8008808" providerId="ADAL" clId="{EBEB38D9-457B-40CB-AA42-6588B372547D}" dt="2025-07-26T13:36:21.472" v="91" actId="2696"/>
        <pc:sldMkLst>
          <pc:docMk/>
          <pc:sldMk cId="1177484522" sldId="295"/>
        </pc:sldMkLst>
      </pc:sldChg>
      <pc:sldChg chg="del">
        <pc:chgData name="Lapuz, Meilynn" userId="a4e5216d-a4d1-4ac2-ae79-94d5e8008808" providerId="ADAL" clId="{EBEB38D9-457B-40CB-AA42-6588B372547D}" dt="2025-07-26T13:36:21.472" v="91" actId="2696"/>
        <pc:sldMkLst>
          <pc:docMk/>
          <pc:sldMk cId="2554936326" sldId="296"/>
        </pc:sldMkLst>
      </pc:sldChg>
      <pc:sldChg chg="del">
        <pc:chgData name="Lapuz, Meilynn" userId="a4e5216d-a4d1-4ac2-ae79-94d5e8008808" providerId="ADAL" clId="{EBEB38D9-457B-40CB-AA42-6588B372547D}" dt="2025-07-26T13:36:21.472" v="91" actId="2696"/>
        <pc:sldMkLst>
          <pc:docMk/>
          <pc:sldMk cId="4147684517" sldId="297"/>
        </pc:sldMkLst>
      </pc:sldChg>
      <pc:sldChg chg="del">
        <pc:chgData name="Lapuz, Meilynn" userId="a4e5216d-a4d1-4ac2-ae79-94d5e8008808" providerId="ADAL" clId="{EBEB38D9-457B-40CB-AA42-6588B372547D}" dt="2025-07-26T13:36:21.472" v="91" actId="2696"/>
        <pc:sldMkLst>
          <pc:docMk/>
          <pc:sldMk cId="751766461" sldId="298"/>
        </pc:sldMkLst>
      </pc:sldChg>
      <pc:sldChg chg="del">
        <pc:chgData name="Lapuz, Meilynn" userId="a4e5216d-a4d1-4ac2-ae79-94d5e8008808" providerId="ADAL" clId="{EBEB38D9-457B-40CB-AA42-6588B372547D}" dt="2025-07-26T13:36:21.472" v="91" actId="2696"/>
        <pc:sldMkLst>
          <pc:docMk/>
          <pc:sldMk cId="1203010812" sldId="299"/>
        </pc:sldMkLst>
      </pc:sldChg>
      <pc:sldChg chg="del">
        <pc:chgData name="Lapuz, Meilynn" userId="a4e5216d-a4d1-4ac2-ae79-94d5e8008808" providerId="ADAL" clId="{EBEB38D9-457B-40CB-AA42-6588B372547D}" dt="2025-07-26T13:36:21.472" v="91" actId="2696"/>
        <pc:sldMkLst>
          <pc:docMk/>
          <pc:sldMk cId="2095757210" sldId="300"/>
        </pc:sldMkLst>
      </pc:sldChg>
      <pc:sldChg chg="del">
        <pc:chgData name="Lapuz, Meilynn" userId="a4e5216d-a4d1-4ac2-ae79-94d5e8008808" providerId="ADAL" clId="{EBEB38D9-457B-40CB-AA42-6588B372547D}" dt="2025-07-26T13:36:21.472" v="91" actId="2696"/>
        <pc:sldMkLst>
          <pc:docMk/>
          <pc:sldMk cId="1589685332" sldId="301"/>
        </pc:sldMkLst>
      </pc:sldChg>
      <pc:sldChg chg="del">
        <pc:chgData name="Lapuz, Meilynn" userId="a4e5216d-a4d1-4ac2-ae79-94d5e8008808" providerId="ADAL" clId="{EBEB38D9-457B-40CB-AA42-6588B372547D}" dt="2025-07-26T13:36:21.472" v="91" actId="2696"/>
        <pc:sldMkLst>
          <pc:docMk/>
          <pc:sldMk cId="3787395880" sldId="302"/>
        </pc:sldMkLst>
      </pc:sldChg>
      <pc:sldChg chg="del">
        <pc:chgData name="Lapuz, Meilynn" userId="a4e5216d-a4d1-4ac2-ae79-94d5e8008808" providerId="ADAL" clId="{EBEB38D9-457B-40CB-AA42-6588B372547D}" dt="2025-07-26T13:36:21.472" v="91" actId="2696"/>
        <pc:sldMkLst>
          <pc:docMk/>
          <pc:sldMk cId="1568119497" sldId="303"/>
        </pc:sldMkLst>
      </pc:sldChg>
      <pc:sldChg chg="del">
        <pc:chgData name="Lapuz, Meilynn" userId="a4e5216d-a4d1-4ac2-ae79-94d5e8008808" providerId="ADAL" clId="{EBEB38D9-457B-40CB-AA42-6588B372547D}" dt="2025-07-26T13:36:21.472" v="91" actId="2696"/>
        <pc:sldMkLst>
          <pc:docMk/>
          <pc:sldMk cId="2526043518" sldId="304"/>
        </pc:sldMkLst>
      </pc:sldChg>
      <pc:sldChg chg="add del">
        <pc:chgData name="Lapuz, Meilynn" userId="a4e5216d-a4d1-4ac2-ae79-94d5e8008808" providerId="ADAL" clId="{EBEB38D9-457B-40CB-AA42-6588B372547D}" dt="2025-07-26T13:35:45.889" v="90" actId="2696"/>
        <pc:sldMkLst>
          <pc:docMk/>
          <pc:sldMk cId="4135895428" sldId="305"/>
        </pc:sldMkLst>
      </pc:sldChg>
      <pc:sldChg chg="addSp delSp modSp add del mod">
        <pc:chgData name="Lapuz, Meilynn" userId="a4e5216d-a4d1-4ac2-ae79-94d5e8008808" providerId="ADAL" clId="{EBEB38D9-457B-40CB-AA42-6588B372547D}" dt="2025-07-26T14:48:04.131" v="884" actId="2696"/>
        <pc:sldMkLst>
          <pc:docMk/>
          <pc:sldMk cId="741390967" sldId="306"/>
        </pc:sldMkLst>
      </pc:sldChg>
      <pc:sldChg chg="modSp add mod ord">
        <pc:chgData name="Lapuz, Meilynn" userId="a4e5216d-a4d1-4ac2-ae79-94d5e8008808" providerId="ADAL" clId="{EBEB38D9-457B-40CB-AA42-6588B372547D}" dt="2025-07-26T15:07:32.168" v="1000" actId="948"/>
        <pc:sldMkLst>
          <pc:docMk/>
          <pc:sldMk cId="1284449880" sldId="307"/>
        </pc:sldMkLst>
      </pc:sldChg>
      <pc:sldChg chg="addSp delSp modSp add mod">
        <pc:chgData name="Lapuz, Meilynn" userId="a4e5216d-a4d1-4ac2-ae79-94d5e8008808" providerId="ADAL" clId="{EBEB38D9-457B-40CB-AA42-6588B372547D}" dt="2025-07-26T15:10:06.376" v="1077" actId="20577"/>
        <pc:sldMkLst>
          <pc:docMk/>
          <pc:sldMk cId="795331345" sldId="308"/>
        </pc:sldMkLst>
      </pc:sldChg>
      <pc:sldChg chg="addSp modSp add mod">
        <pc:chgData name="Lapuz, Meilynn" userId="a4e5216d-a4d1-4ac2-ae79-94d5e8008808" providerId="ADAL" clId="{EBEB38D9-457B-40CB-AA42-6588B372547D}" dt="2025-07-26T15:15:42.701" v="1466" actId="20577"/>
        <pc:sldMkLst>
          <pc:docMk/>
          <pc:sldMk cId="663885932" sldId="309"/>
        </pc:sldMkLst>
      </pc:sldChg>
      <pc:sldChg chg="addSp delSp modSp add mod ord">
        <pc:chgData name="Lapuz, Meilynn" userId="a4e5216d-a4d1-4ac2-ae79-94d5e8008808" providerId="ADAL" clId="{EBEB38D9-457B-40CB-AA42-6588B372547D}" dt="2025-07-26T15:42:37.447" v="2209" actId="20577"/>
        <pc:sldMkLst>
          <pc:docMk/>
          <pc:sldMk cId="3141026119" sldId="310"/>
        </pc:sldMkLst>
      </pc:sldChg>
      <pc:sldChg chg="modSp add mod">
        <pc:chgData name="Lapuz, Meilynn" userId="a4e5216d-a4d1-4ac2-ae79-94d5e8008808" providerId="ADAL" clId="{EBEB38D9-457B-40CB-AA42-6588B372547D}" dt="2025-07-26T15:35:23.615" v="2166" actId="20577"/>
        <pc:sldMkLst>
          <pc:docMk/>
          <pc:sldMk cId="1468693239" sldId="311"/>
        </pc:sldMkLst>
      </pc:sldChg>
      <pc:sldChg chg="add">
        <pc:chgData name="Lapuz, Meilynn" userId="a4e5216d-a4d1-4ac2-ae79-94d5e8008808" providerId="ADAL" clId="{EBEB38D9-457B-40CB-AA42-6588B372547D}" dt="2025-07-26T15:35:54.648" v="2167" actId="2890"/>
        <pc:sldMkLst>
          <pc:docMk/>
          <pc:sldMk cId="3539183331" sldId="312"/>
        </pc:sldMkLst>
      </pc:sldChg>
      <pc:sldChg chg="modSp add mod">
        <pc:chgData name="Lapuz, Meilynn" userId="a4e5216d-a4d1-4ac2-ae79-94d5e8008808" providerId="ADAL" clId="{EBEB38D9-457B-40CB-AA42-6588B372547D}" dt="2025-07-26T17:45:33.104" v="2788" actId="1076"/>
        <pc:sldMkLst>
          <pc:docMk/>
          <pc:sldMk cId="2299460253" sldId="313"/>
        </pc:sldMkLst>
      </pc:sldChg>
      <pc:sldChg chg="addSp delSp modSp add mod">
        <pc:chgData name="Lapuz, Meilynn" userId="a4e5216d-a4d1-4ac2-ae79-94d5e8008808" providerId="ADAL" clId="{EBEB38D9-457B-40CB-AA42-6588B372547D}" dt="2025-07-26T18:48:10.389" v="3568" actId="14100"/>
        <pc:sldMkLst>
          <pc:docMk/>
          <pc:sldMk cId="619224593" sldId="314"/>
        </pc:sldMkLst>
      </pc:sldChg>
      <pc:sldChg chg="addSp delSp modSp add mod">
        <pc:chgData name="Lapuz, Meilynn" userId="a4e5216d-a4d1-4ac2-ae79-94d5e8008808" providerId="ADAL" clId="{EBEB38D9-457B-40CB-AA42-6588B372547D}" dt="2025-07-26T18:48:14.122" v="3569" actId="14100"/>
        <pc:sldMkLst>
          <pc:docMk/>
          <pc:sldMk cId="2407070427" sldId="315"/>
        </pc:sldMkLst>
      </pc:sldChg>
      <pc:sldChg chg="addSp delSp modSp add mod">
        <pc:chgData name="Lapuz, Meilynn" userId="a4e5216d-a4d1-4ac2-ae79-94d5e8008808" providerId="ADAL" clId="{EBEB38D9-457B-40CB-AA42-6588B372547D}" dt="2025-07-26T18:48:18.712" v="3570" actId="14100"/>
        <pc:sldMkLst>
          <pc:docMk/>
          <pc:sldMk cId="879148393" sldId="316"/>
        </pc:sldMkLst>
      </pc:sldChg>
      <pc:sldChg chg="delSp modSp add mod">
        <pc:chgData name="Lapuz, Meilynn" userId="a4e5216d-a4d1-4ac2-ae79-94d5e8008808" providerId="ADAL" clId="{EBEB38D9-457B-40CB-AA42-6588B372547D}" dt="2025-07-26T18:48:22.600" v="3571" actId="14100"/>
        <pc:sldMkLst>
          <pc:docMk/>
          <pc:sldMk cId="2885859232" sldId="317"/>
        </pc:sldMkLst>
      </pc:sldChg>
      <pc:sldChg chg="addSp modSp add mod">
        <pc:chgData name="Lapuz, Meilynn" userId="a4e5216d-a4d1-4ac2-ae79-94d5e8008808" providerId="ADAL" clId="{EBEB38D9-457B-40CB-AA42-6588B372547D}" dt="2025-07-26T18:48:27.788" v="3572" actId="14100"/>
        <pc:sldMkLst>
          <pc:docMk/>
          <pc:sldMk cId="3971077433" sldId="318"/>
        </pc:sldMkLst>
      </pc:sldChg>
      <pc:sldChg chg="addSp delSp modSp add mod">
        <pc:chgData name="Lapuz, Meilynn" userId="a4e5216d-a4d1-4ac2-ae79-94d5e8008808" providerId="ADAL" clId="{EBEB38D9-457B-40CB-AA42-6588B372547D}" dt="2025-07-26T18:48:33.537" v="3573" actId="14100"/>
        <pc:sldMkLst>
          <pc:docMk/>
          <pc:sldMk cId="1996798002" sldId="319"/>
        </pc:sldMkLst>
      </pc:sldChg>
      <pc:sldChg chg="addSp modSp add mod">
        <pc:chgData name="Lapuz, Meilynn" userId="a4e5216d-a4d1-4ac2-ae79-94d5e8008808" providerId="ADAL" clId="{EBEB38D9-457B-40CB-AA42-6588B372547D}" dt="2025-07-26T18:54:15.627" v="3626" actId="255"/>
        <pc:sldMkLst>
          <pc:docMk/>
          <pc:sldMk cId="3830684034" sldId="320"/>
        </pc:sldMkLst>
      </pc:sldChg>
      <pc:sldChg chg="modSp add mod">
        <pc:chgData name="Lapuz, Meilynn" userId="a4e5216d-a4d1-4ac2-ae79-94d5e8008808" providerId="ADAL" clId="{EBEB38D9-457B-40CB-AA42-6588B372547D}" dt="2025-07-26T18:54:35.427" v="3630" actId="113"/>
        <pc:sldMkLst>
          <pc:docMk/>
          <pc:sldMk cId="2345949765" sldId="321"/>
        </pc:sldMkLst>
      </pc:sldChg>
    </pc:docChg>
  </pc:docChgLst>
  <pc:docChgLst>
    <pc:chgData name="Lapuz, Meilynn" userId="a4e5216d-a4d1-4ac2-ae79-94d5e8008808" providerId="ADAL" clId="{FA65AB40-BDAF-4927-9FE3-E104B2A4FE73}"/>
    <pc:docChg chg="undo custSel delSld modSld">
      <pc:chgData name="Lapuz, Meilynn" userId="a4e5216d-a4d1-4ac2-ae79-94d5e8008808" providerId="ADAL" clId="{FA65AB40-BDAF-4927-9FE3-E104B2A4FE73}" dt="2025-11-17T12:04:24.826" v="478" actId="20577"/>
      <pc:docMkLst>
        <pc:docMk/>
      </pc:docMkLst>
      <pc:sldChg chg="modSp mod">
        <pc:chgData name="Lapuz, Meilynn" userId="a4e5216d-a4d1-4ac2-ae79-94d5e8008808" providerId="ADAL" clId="{FA65AB40-BDAF-4927-9FE3-E104B2A4FE73}" dt="2025-11-17T12:04:24.826" v="478" actId="20577"/>
        <pc:sldMkLst>
          <pc:docMk/>
          <pc:sldMk cId="0" sldId="283"/>
        </pc:sldMkLst>
      </pc:sldChg>
      <pc:sldChg chg="modSp mod">
        <pc:chgData name="Lapuz, Meilynn" userId="a4e5216d-a4d1-4ac2-ae79-94d5e8008808" providerId="ADAL" clId="{FA65AB40-BDAF-4927-9FE3-E104B2A4FE73}" dt="2025-11-17T12:00:58.547" v="415" actId="20577"/>
        <pc:sldMkLst>
          <pc:docMk/>
          <pc:sldMk cId="0" sldId="284"/>
        </pc:sldMkLst>
      </pc:sldChg>
      <pc:sldChg chg="modSp mod">
        <pc:chgData name="Lapuz, Meilynn" userId="a4e5216d-a4d1-4ac2-ae79-94d5e8008808" providerId="ADAL" clId="{FA65AB40-BDAF-4927-9FE3-E104B2A4FE73}" dt="2025-11-17T12:01:06.349" v="417" actId="20577"/>
        <pc:sldMkLst>
          <pc:docMk/>
          <pc:sldMk cId="1284449880" sldId="307"/>
        </pc:sldMkLst>
      </pc:sldChg>
      <pc:sldChg chg="modSp mod">
        <pc:chgData name="Lapuz, Meilynn" userId="a4e5216d-a4d1-4ac2-ae79-94d5e8008808" providerId="ADAL" clId="{FA65AB40-BDAF-4927-9FE3-E104B2A4FE73}" dt="2025-11-17T12:01:14.814" v="419" actId="20577"/>
        <pc:sldMkLst>
          <pc:docMk/>
          <pc:sldMk cId="795331345" sldId="308"/>
        </pc:sldMkLst>
      </pc:sldChg>
      <pc:sldChg chg="modSp mod">
        <pc:chgData name="Lapuz, Meilynn" userId="a4e5216d-a4d1-4ac2-ae79-94d5e8008808" providerId="ADAL" clId="{FA65AB40-BDAF-4927-9FE3-E104B2A4FE73}" dt="2025-11-17T12:01:21.562" v="421" actId="20577"/>
        <pc:sldMkLst>
          <pc:docMk/>
          <pc:sldMk cId="663885932" sldId="309"/>
        </pc:sldMkLst>
      </pc:sldChg>
      <pc:sldChg chg="modSp mod">
        <pc:chgData name="Lapuz, Meilynn" userId="a4e5216d-a4d1-4ac2-ae79-94d5e8008808" providerId="ADAL" clId="{FA65AB40-BDAF-4927-9FE3-E104B2A4FE73}" dt="2025-11-17T12:01:42.830" v="427" actId="20577"/>
        <pc:sldMkLst>
          <pc:docMk/>
          <pc:sldMk cId="3141026119" sldId="310"/>
        </pc:sldMkLst>
      </pc:sldChg>
      <pc:sldChg chg="modSp mod">
        <pc:chgData name="Lapuz, Meilynn" userId="a4e5216d-a4d1-4ac2-ae79-94d5e8008808" providerId="ADAL" clId="{FA65AB40-BDAF-4927-9FE3-E104B2A4FE73}" dt="2025-11-17T12:01:36.734" v="425" actId="20577"/>
        <pc:sldMkLst>
          <pc:docMk/>
          <pc:sldMk cId="1468693239" sldId="311"/>
        </pc:sldMkLst>
      </pc:sldChg>
      <pc:sldChg chg="modSp mod">
        <pc:chgData name="Lapuz, Meilynn" userId="a4e5216d-a4d1-4ac2-ae79-94d5e8008808" providerId="ADAL" clId="{FA65AB40-BDAF-4927-9FE3-E104B2A4FE73}" dt="2025-11-17T12:01:28.411" v="423" actId="20577"/>
        <pc:sldMkLst>
          <pc:docMk/>
          <pc:sldMk cId="3539183331" sldId="312"/>
        </pc:sldMkLst>
      </pc:sldChg>
      <pc:sldChg chg="modSp mod">
        <pc:chgData name="Lapuz, Meilynn" userId="a4e5216d-a4d1-4ac2-ae79-94d5e8008808" providerId="ADAL" clId="{FA65AB40-BDAF-4927-9FE3-E104B2A4FE73}" dt="2025-11-17T12:01:49.203" v="429" actId="20577"/>
        <pc:sldMkLst>
          <pc:docMk/>
          <pc:sldMk cId="2299460253" sldId="313"/>
        </pc:sldMkLst>
      </pc:sldChg>
      <pc:sldChg chg="modSp mod">
        <pc:chgData name="Lapuz, Meilynn" userId="a4e5216d-a4d1-4ac2-ae79-94d5e8008808" providerId="ADAL" clId="{FA65AB40-BDAF-4927-9FE3-E104B2A4FE73}" dt="2025-11-17T12:01:55.684" v="432" actId="20577"/>
        <pc:sldMkLst>
          <pc:docMk/>
          <pc:sldMk cId="619224593" sldId="314"/>
        </pc:sldMkLst>
      </pc:sldChg>
      <pc:sldChg chg="modSp mod">
        <pc:chgData name="Lapuz, Meilynn" userId="a4e5216d-a4d1-4ac2-ae79-94d5e8008808" providerId="ADAL" clId="{FA65AB40-BDAF-4927-9FE3-E104B2A4FE73}" dt="2025-11-17T12:02:02.187" v="435" actId="20577"/>
        <pc:sldMkLst>
          <pc:docMk/>
          <pc:sldMk cId="2407070427" sldId="315"/>
        </pc:sldMkLst>
      </pc:sldChg>
      <pc:sldChg chg="modSp mod">
        <pc:chgData name="Lapuz, Meilynn" userId="a4e5216d-a4d1-4ac2-ae79-94d5e8008808" providerId="ADAL" clId="{FA65AB40-BDAF-4927-9FE3-E104B2A4FE73}" dt="2025-11-17T12:02:10.493" v="439" actId="115"/>
        <pc:sldMkLst>
          <pc:docMk/>
          <pc:sldMk cId="879148393" sldId="316"/>
        </pc:sldMkLst>
      </pc:sldChg>
      <pc:sldChg chg="modSp mod">
        <pc:chgData name="Lapuz, Meilynn" userId="a4e5216d-a4d1-4ac2-ae79-94d5e8008808" providerId="ADAL" clId="{FA65AB40-BDAF-4927-9FE3-E104B2A4FE73}" dt="2025-11-17T12:02:27.091" v="443" actId="115"/>
        <pc:sldMkLst>
          <pc:docMk/>
          <pc:sldMk cId="2885859232" sldId="317"/>
        </pc:sldMkLst>
      </pc:sldChg>
      <pc:sldChg chg="modSp mod">
        <pc:chgData name="Lapuz, Meilynn" userId="a4e5216d-a4d1-4ac2-ae79-94d5e8008808" providerId="ADAL" clId="{FA65AB40-BDAF-4927-9FE3-E104B2A4FE73}" dt="2025-11-17T12:02:33.947" v="446" actId="20577"/>
        <pc:sldMkLst>
          <pc:docMk/>
          <pc:sldMk cId="3971077433" sldId="318"/>
        </pc:sldMkLst>
      </pc:sldChg>
      <pc:sldChg chg="modSp mod">
        <pc:chgData name="Lapuz, Meilynn" userId="a4e5216d-a4d1-4ac2-ae79-94d5e8008808" providerId="ADAL" clId="{FA65AB40-BDAF-4927-9FE3-E104B2A4FE73}" dt="2025-11-17T12:02:44.452" v="450" actId="115"/>
        <pc:sldMkLst>
          <pc:docMk/>
          <pc:sldMk cId="1996798002" sldId="319"/>
        </pc:sldMkLst>
      </pc:sldChg>
      <pc:sldChg chg="modSp mod">
        <pc:chgData name="Lapuz, Meilynn" userId="a4e5216d-a4d1-4ac2-ae79-94d5e8008808" providerId="ADAL" clId="{FA65AB40-BDAF-4927-9FE3-E104B2A4FE73}" dt="2025-11-17T12:02:55.902" v="454" actId="115"/>
        <pc:sldMkLst>
          <pc:docMk/>
          <pc:sldMk cId="3830684034" sldId="320"/>
        </pc:sldMkLst>
      </pc:sldChg>
      <pc:sldChg chg="modSp mod">
        <pc:chgData name="Lapuz, Meilynn" userId="a4e5216d-a4d1-4ac2-ae79-94d5e8008808" providerId="ADAL" clId="{FA65AB40-BDAF-4927-9FE3-E104B2A4FE73}" dt="2025-11-17T12:03:12.064" v="463" actId="115"/>
        <pc:sldMkLst>
          <pc:docMk/>
          <pc:sldMk cId="678512468" sldId="322"/>
        </pc:sldMkLst>
      </pc:sldChg>
      <pc:sldChg chg="modSp mod">
        <pc:chgData name="Lapuz, Meilynn" userId="a4e5216d-a4d1-4ac2-ae79-94d5e8008808" providerId="ADAL" clId="{FA65AB40-BDAF-4927-9FE3-E104B2A4FE73}" dt="2025-11-17T12:03:05.234" v="459" actId="115"/>
        <pc:sldMkLst>
          <pc:docMk/>
          <pc:sldMk cId="2056840544" sldId="323"/>
        </pc:sldMkLst>
      </pc:sldChg>
      <pc:sldChg chg="del">
        <pc:chgData name="Lapuz, Meilynn" userId="a4e5216d-a4d1-4ac2-ae79-94d5e8008808" providerId="ADAL" clId="{FA65AB40-BDAF-4927-9FE3-E104B2A4FE73}" dt="2025-11-17T11:47:41.608" v="0" actId="2696"/>
        <pc:sldMkLst>
          <pc:docMk/>
          <pc:sldMk cId="4120770431" sldId="324"/>
        </pc:sldMkLst>
      </pc:sldChg>
      <pc:sldChg chg="del">
        <pc:chgData name="Lapuz, Meilynn" userId="a4e5216d-a4d1-4ac2-ae79-94d5e8008808" providerId="ADAL" clId="{FA65AB40-BDAF-4927-9FE3-E104B2A4FE73}" dt="2025-11-17T11:47:41.608" v="0" actId="2696"/>
        <pc:sldMkLst>
          <pc:docMk/>
          <pc:sldMk cId="4193197357" sldId="325"/>
        </pc:sldMkLst>
      </pc:sldChg>
      <pc:sldChg chg="del">
        <pc:chgData name="Lapuz, Meilynn" userId="a4e5216d-a4d1-4ac2-ae79-94d5e8008808" providerId="ADAL" clId="{FA65AB40-BDAF-4927-9FE3-E104B2A4FE73}" dt="2025-11-17T11:47:41.608" v="0" actId="2696"/>
        <pc:sldMkLst>
          <pc:docMk/>
          <pc:sldMk cId="2639070167" sldId="326"/>
        </pc:sldMkLst>
      </pc:sldChg>
      <pc:sldChg chg="del">
        <pc:chgData name="Lapuz, Meilynn" userId="a4e5216d-a4d1-4ac2-ae79-94d5e8008808" providerId="ADAL" clId="{FA65AB40-BDAF-4927-9FE3-E104B2A4FE73}" dt="2025-11-17T11:47:41.608" v="0" actId="2696"/>
        <pc:sldMkLst>
          <pc:docMk/>
          <pc:sldMk cId="1568853094" sldId="327"/>
        </pc:sldMkLst>
      </pc:sldChg>
      <pc:sldChg chg="del">
        <pc:chgData name="Lapuz, Meilynn" userId="a4e5216d-a4d1-4ac2-ae79-94d5e8008808" providerId="ADAL" clId="{FA65AB40-BDAF-4927-9FE3-E104B2A4FE73}" dt="2025-11-17T11:47:41.608" v="0" actId="2696"/>
        <pc:sldMkLst>
          <pc:docMk/>
          <pc:sldMk cId="3487474019" sldId="328"/>
        </pc:sldMkLst>
      </pc:sldChg>
    </pc:docChg>
  </pc:docChgLst>
  <pc:docChgLst>
    <pc:chgData name="Lapuz, Meilynn" userId="a4e5216d-a4d1-4ac2-ae79-94d5e8008808" providerId="ADAL" clId="{8C4C1485-1AC6-4FE9-9DD1-AD0A9A1A6FA1}"/>
    <pc:docChg chg="modSld">
      <pc:chgData name="Lapuz, Meilynn" userId="a4e5216d-a4d1-4ac2-ae79-94d5e8008808" providerId="ADAL" clId="{8C4C1485-1AC6-4FE9-9DD1-AD0A9A1A6FA1}" dt="2025-11-17T13:46:01.075" v="6" actId="1076"/>
      <pc:docMkLst>
        <pc:docMk/>
      </pc:docMkLst>
      <pc:sldChg chg="addSp modSp mod">
        <pc:chgData name="Lapuz, Meilynn" userId="a4e5216d-a4d1-4ac2-ae79-94d5e8008808" providerId="ADAL" clId="{8C4C1485-1AC6-4FE9-9DD1-AD0A9A1A6FA1}" dt="2025-11-17T13:46:01.075" v="6" actId="1076"/>
        <pc:sldMkLst>
          <pc:docMk/>
          <pc:sldMk cId="0" sldId="283"/>
        </pc:sldMkLst>
      </pc:sldChg>
    </pc:docChg>
  </pc:docChgLst>
  <pc:docChgLst>
    <pc:chgData name="Lapuz, Meilynn" userId="a4e5216d-a4d1-4ac2-ae79-94d5e8008808" providerId="ADAL" clId="{F84F5B34-A45F-4AC3-8774-6C623DFFB5D3}"/>
    <pc:docChg chg="addSld modSld">
      <pc:chgData name="Lapuz, Meilynn" userId="a4e5216d-a4d1-4ac2-ae79-94d5e8008808" providerId="ADAL" clId="{F84F5B34-A45F-4AC3-8774-6C623DFFB5D3}" dt="2025-12-14T15:08:41.650" v="22" actId="20577"/>
      <pc:docMkLst>
        <pc:docMk/>
      </pc:docMkLst>
      <pc:sldChg chg="modSp add mod">
        <pc:chgData name="Lapuz, Meilynn" userId="a4e5216d-a4d1-4ac2-ae79-94d5e8008808" providerId="ADAL" clId="{F84F5B34-A45F-4AC3-8774-6C623DFFB5D3}" dt="2025-12-14T15:08:41.650" v="22" actId="20577"/>
        <pc:sldMkLst>
          <pc:docMk/>
          <pc:sldMk cId="1692072039" sldId="324"/>
        </pc:sldMkLst>
      </pc:sldChg>
    </pc:docChg>
  </pc:docChgLst>
  <pc:docChgLst>
    <pc:chgData name="Lapuz, Meilynn" userId="a4e5216d-a4d1-4ac2-ae79-94d5e8008808" providerId="ADAL" clId="{44FA14C2-CFA9-408B-8786-D206A5C0ECBB}"/>
    <pc:docChg chg="undo custSel addSld modSld">
      <pc:chgData name="Lapuz, Meilynn" userId="a4e5216d-a4d1-4ac2-ae79-94d5e8008808" providerId="ADAL" clId="{44FA14C2-CFA9-408B-8786-D206A5C0ECBB}" dt="2025-09-15T15:58:34.823" v="1089" actId="207"/>
      <pc:docMkLst>
        <pc:docMk/>
      </pc:docMkLst>
      <pc:sldChg chg="modSp mod">
        <pc:chgData name="Lapuz, Meilynn" userId="a4e5216d-a4d1-4ac2-ae79-94d5e8008808" providerId="ADAL" clId="{44FA14C2-CFA9-408B-8786-D206A5C0ECBB}" dt="2025-09-09T06:15:50.700" v="0" actId="1076"/>
        <pc:sldMkLst>
          <pc:docMk/>
          <pc:sldMk cId="0" sldId="283"/>
        </pc:sldMkLst>
      </pc:sldChg>
      <pc:sldChg chg="addSp delSp modSp mod">
        <pc:chgData name="Lapuz, Meilynn" userId="a4e5216d-a4d1-4ac2-ae79-94d5e8008808" providerId="ADAL" clId="{44FA14C2-CFA9-408B-8786-D206A5C0ECBB}" dt="2025-09-15T15:55:24.493" v="1068" actId="20577"/>
        <pc:sldMkLst>
          <pc:docMk/>
          <pc:sldMk cId="0" sldId="284"/>
        </pc:sldMkLst>
      </pc:sldChg>
      <pc:sldChg chg="modSp mod">
        <pc:chgData name="Lapuz, Meilynn" userId="a4e5216d-a4d1-4ac2-ae79-94d5e8008808" providerId="ADAL" clId="{44FA14C2-CFA9-408B-8786-D206A5C0ECBB}" dt="2025-09-14T12:07:29.430" v="392" actId="20577"/>
        <pc:sldMkLst>
          <pc:docMk/>
          <pc:sldMk cId="795331345" sldId="308"/>
        </pc:sldMkLst>
      </pc:sldChg>
      <pc:sldChg chg="modSp mod">
        <pc:chgData name="Lapuz, Meilynn" userId="a4e5216d-a4d1-4ac2-ae79-94d5e8008808" providerId="ADAL" clId="{44FA14C2-CFA9-408B-8786-D206A5C0ECBB}" dt="2025-09-14T12:08:09.998" v="396" actId="20577"/>
        <pc:sldMkLst>
          <pc:docMk/>
          <pc:sldMk cId="663885932" sldId="309"/>
        </pc:sldMkLst>
      </pc:sldChg>
      <pc:sldChg chg="modSp mod">
        <pc:chgData name="Lapuz, Meilynn" userId="a4e5216d-a4d1-4ac2-ae79-94d5e8008808" providerId="ADAL" clId="{44FA14C2-CFA9-408B-8786-D206A5C0ECBB}" dt="2025-09-14T12:08:40.372" v="404" actId="20577"/>
        <pc:sldMkLst>
          <pc:docMk/>
          <pc:sldMk cId="1468693239" sldId="311"/>
        </pc:sldMkLst>
      </pc:sldChg>
      <pc:sldChg chg="modSp mod">
        <pc:chgData name="Lapuz, Meilynn" userId="a4e5216d-a4d1-4ac2-ae79-94d5e8008808" providerId="ADAL" clId="{44FA14C2-CFA9-408B-8786-D206A5C0ECBB}" dt="2025-09-14T12:08:31.518" v="400" actId="20577"/>
        <pc:sldMkLst>
          <pc:docMk/>
          <pc:sldMk cId="3539183331" sldId="312"/>
        </pc:sldMkLst>
      </pc:sldChg>
      <pc:sldChg chg="addSp delSp modSp add mod">
        <pc:chgData name="Lapuz, Meilynn" userId="a4e5216d-a4d1-4ac2-ae79-94d5e8008808" providerId="ADAL" clId="{44FA14C2-CFA9-408B-8786-D206A5C0ECBB}" dt="2025-09-15T15:58:34.823" v="1089" actId="207"/>
        <pc:sldMkLst>
          <pc:docMk/>
          <pc:sldMk cId="678512468" sldId="322"/>
        </pc:sldMkLst>
      </pc:sldChg>
      <pc:sldChg chg="modSp mod">
        <pc:chgData name="Lapuz, Meilynn" userId="a4e5216d-a4d1-4ac2-ae79-94d5e8008808" providerId="ADAL" clId="{44FA14C2-CFA9-408B-8786-D206A5C0ECBB}" dt="2025-09-14T12:09:38.072" v="406" actId="20577"/>
        <pc:sldMkLst>
          <pc:docMk/>
          <pc:sldMk cId="2056840544" sldId="323"/>
        </pc:sldMkLst>
      </pc:sldChg>
      <pc:sldChg chg="modSp mod">
        <pc:chgData name="Lapuz, Meilynn" userId="a4e5216d-a4d1-4ac2-ae79-94d5e8008808" providerId="ADAL" clId="{44FA14C2-CFA9-408B-8786-D206A5C0ECBB}" dt="2025-09-14T12:50:20.822" v="415" actId="207"/>
        <pc:sldMkLst>
          <pc:docMk/>
          <pc:sldMk cId="4120770431" sldId="324"/>
        </pc:sldMkLst>
      </pc:sldChg>
      <pc:sldChg chg="modSp mod">
        <pc:chgData name="Lapuz, Meilynn" userId="a4e5216d-a4d1-4ac2-ae79-94d5e8008808" providerId="ADAL" clId="{44FA14C2-CFA9-408B-8786-D206A5C0ECBB}" dt="2025-09-14T12:50:37.082" v="423" actId="113"/>
        <pc:sldMkLst>
          <pc:docMk/>
          <pc:sldMk cId="4193197357" sldId="325"/>
        </pc:sldMkLst>
      </pc:sldChg>
    </pc:docChg>
  </pc:docChgLst>
  <pc:docChgLst>
    <pc:chgData name="Lapuz, Meilynn" userId="a4e5216d-a4d1-4ac2-ae79-94d5e8008808" providerId="ADAL" clId="{CC9AA7CA-EA2D-42A9-AA11-CAB3AC8A8C97}"/>
    <pc:docChg chg="modSld">
      <pc:chgData name="Lapuz, Meilynn" userId="a4e5216d-a4d1-4ac2-ae79-94d5e8008808" providerId="ADAL" clId="{CC9AA7CA-EA2D-42A9-AA11-CAB3AC8A8C97}" dt="2025-10-08T06:04:56.802" v="27" actId="20577"/>
      <pc:docMkLst>
        <pc:docMk/>
      </pc:docMkLst>
      <pc:sldChg chg="modSp mod">
        <pc:chgData name="Lapuz, Meilynn" userId="a4e5216d-a4d1-4ac2-ae79-94d5e8008808" providerId="ADAL" clId="{CC9AA7CA-EA2D-42A9-AA11-CAB3AC8A8C97}" dt="2025-10-08T06:04:56.802" v="27" actId="20577"/>
        <pc:sldMkLst>
          <pc:docMk/>
          <pc:sldMk cId="0" sldId="284"/>
        </pc:sldMkLst>
      </pc:sldChg>
    </pc:docChg>
  </pc:docChgLst>
  <pc:docChgLst>
    <pc:chgData name="Lapuz, Meilynn" userId="a4e5216d-a4d1-4ac2-ae79-94d5e8008808" providerId="ADAL" clId="{1E2AF1BE-8905-4286-9D7B-92AAF7171AE4}"/>
    <pc:docChg chg="undo custSel modSld">
      <pc:chgData name="Lapuz, Meilynn" userId="a4e5216d-a4d1-4ac2-ae79-94d5e8008808" providerId="ADAL" clId="{1E2AF1BE-8905-4286-9D7B-92AAF7171AE4}" dt="2026-04-21T13:03:17.732" v="171" actId="1076"/>
      <pc:docMkLst>
        <pc:docMk/>
      </pc:docMkLst>
      <pc:sldChg chg="addSp delSp modSp mod">
        <pc:chgData name="Lapuz, Meilynn" userId="a4e5216d-a4d1-4ac2-ae79-94d5e8008808" providerId="ADAL" clId="{1E2AF1BE-8905-4286-9D7B-92AAF7171AE4}" dt="2026-04-21T13:03:17.732" v="171" actId="1076"/>
        <pc:sldMkLst>
          <pc:docMk/>
          <pc:sldMk cId="0" sldId="283"/>
        </pc:sldMkLst>
        <pc:spChg chg="mod">
          <ac:chgData name="Lapuz, Meilynn" userId="a4e5216d-a4d1-4ac2-ae79-94d5e8008808" providerId="ADAL" clId="{1E2AF1BE-8905-4286-9D7B-92AAF7171AE4}" dt="2026-04-21T11:54:37.015" v="152" actId="20577"/>
          <ac:spMkLst>
            <pc:docMk/>
            <pc:sldMk cId="0" sldId="283"/>
            <ac:spMk id="4" creationId="{3C1E4406-3173-FEC7-4E06-B0E25DD5E690}"/>
          </ac:spMkLst>
        </pc:spChg>
        <pc:graphicFrameChg chg="add del mod">
          <ac:chgData name="Lapuz, Meilynn" userId="a4e5216d-a4d1-4ac2-ae79-94d5e8008808" providerId="ADAL" clId="{1E2AF1BE-8905-4286-9D7B-92AAF7171AE4}" dt="2026-04-21T12:48:51.704" v="155" actId="478"/>
          <ac:graphicFrameMkLst>
            <pc:docMk/>
            <pc:sldMk cId="0" sldId="283"/>
            <ac:graphicFrameMk id="2" creationId="{C09E4220-F2D7-8FBD-4515-4B91D4706BC3}"/>
          </ac:graphicFrameMkLst>
        </pc:graphicFrameChg>
        <pc:picChg chg="add del mod">
          <ac:chgData name="Lapuz, Meilynn" userId="a4e5216d-a4d1-4ac2-ae79-94d5e8008808" providerId="ADAL" clId="{1E2AF1BE-8905-4286-9D7B-92AAF7171AE4}" dt="2026-04-21T13:02:32.847" v="165" actId="478"/>
          <ac:picMkLst>
            <pc:docMk/>
            <pc:sldMk cId="0" sldId="283"/>
            <ac:picMk id="3" creationId="{F96B6BF2-FD38-5AED-4208-CDCC86453D98}"/>
          </ac:picMkLst>
        </pc:picChg>
        <pc:picChg chg="del">
          <ac:chgData name="Lapuz, Meilynn" userId="a4e5216d-a4d1-4ac2-ae79-94d5e8008808" providerId="ADAL" clId="{1E2AF1BE-8905-4286-9D7B-92AAF7171AE4}" dt="2026-04-21T12:48:42.173" v="153" actId="478"/>
          <ac:picMkLst>
            <pc:docMk/>
            <pc:sldMk cId="0" sldId="283"/>
            <ac:picMk id="6" creationId="{7093B85A-4F4E-8A22-E20E-F7A79A559DF0}"/>
          </ac:picMkLst>
        </pc:picChg>
        <pc:picChg chg="add mod">
          <ac:chgData name="Lapuz, Meilynn" userId="a4e5216d-a4d1-4ac2-ae79-94d5e8008808" providerId="ADAL" clId="{1E2AF1BE-8905-4286-9D7B-92AAF7171AE4}" dt="2026-04-21T13:03:17.732" v="171" actId="1076"/>
          <ac:picMkLst>
            <pc:docMk/>
            <pc:sldMk cId="0" sldId="283"/>
            <ac:picMk id="7" creationId="{B704C1EB-38E2-6182-9A64-84BC39C1A47B}"/>
          </ac:picMkLst>
        </pc:picChg>
      </pc:sldChg>
      <pc:sldChg chg="modSp mod">
        <pc:chgData name="Lapuz, Meilynn" userId="a4e5216d-a4d1-4ac2-ae79-94d5e8008808" providerId="ADAL" clId="{1E2AF1BE-8905-4286-9D7B-92AAF7171AE4}" dt="2026-03-18T15:40:51.849" v="133" actId="20577"/>
        <pc:sldMkLst>
          <pc:docMk/>
          <pc:sldMk cId="0" sldId="284"/>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docChgLst>
    <pc:chgData name="Lapuz, Meilynn" userId="a4e5216d-a4d1-4ac2-ae79-94d5e8008808" providerId="ADAL" clId="{9B635E51-2481-4D35-9063-BB6E71D1EA24}"/>
    <pc:docChg chg="custSel modSld">
      <pc:chgData name="Lapuz, Meilynn" userId="a4e5216d-a4d1-4ac2-ae79-94d5e8008808" providerId="ADAL" clId="{9B635E51-2481-4D35-9063-BB6E71D1EA24}" dt="2025-11-17T13:49:50.299" v="3"/>
      <pc:docMkLst>
        <pc:docMk/>
      </pc:docMkLst>
      <pc:sldChg chg="addSp delSp modSp mod">
        <pc:chgData name="Lapuz, Meilynn" userId="a4e5216d-a4d1-4ac2-ae79-94d5e8008808" providerId="ADAL" clId="{9B635E51-2481-4D35-9063-BB6E71D1EA24}" dt="2025-11-17T13:49:50.299" v="3"/>
        <pc:sldMkLst>
          <pc:docMk/>
          <pc:sldMk cId="0"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AD29D-9EF6-C094-7C9D-733A02A82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703B0-04D2-8D84-8D2D-159BEFBC3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52A83-CD75-D3B5-B84C-FD5892114F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2E5405-B053-0706-45DB-A318D8AB9D6C}"/>
              </a:ext>
            </a:extLst>
          </p:cNvPr>
          <p:cNvSpPr>
            <a:spLocks noGrp="1"/>
          </p:cNvSpPr>
          <p:nvPr>
            <p:ph type="sldNum" sz="quarter" idx="5"/>
          </p:nvPr>
        </p:nvSpPr>
        <p:spPr/>
        <p:txBody>
          <a:bodyPr/>
          <a:lstStyle/>
          <a:p>
            <a:fld id="{59B7FF17-E0AF-44BF-9CB4-C139DF1B2586}" type="slidenum">
              <a:rPr lang="en-US" smtClean="0"/>
              <a:t>11</a:t>
            </a:fld>
            <a:endParaRPr lang="en-US"/>
          </a:p>
        </p:txBody>
      </p:sp>
    </p:spTree>
    <p:extLst>
      <p:ext uri="{BB962C8B-B14F-4D97-AF65-F5344CB8AC3E}">
        <p14:creationId xmlns:p14="http://schemas.microsoft.com/office/powerpoint/2010/main" val="1902832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AF20D-E3DA-3C69-44D1-F6FCAD284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D7B40-03D6-FB89-01F4-D6E6377B6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74703-01A6-21D5-10DB-CE1A8163A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7282E4-C559-638F-8BC7-48BF1B40FFA7}"/>
              </a:ext>
            </a:extLst>
          </p:cNvPr>
          <p:cNvSpPr>
            <a:spLocks noGrp="1"/>
          </p:cNvSpPr>
          <p:nvPr>
            <p:ph type="sldNum" sz="quarter" idx="5"/>
          </p:nvPr>
        </p:nvSpPr>
        <p:spPr/>
        <p:txBody>
          <a:bodyPr/>
          <a:lstStyle/>
          <a:p>
            <a:fld id="{59B7FF17-E0AF-44BF-9CB4-C139DF1B2586}" type="slidenum">
              <a:rPr lang="en-US" smtClean="0"/>
              <a:t>12</a:t>
            </a:fld>
            <a:endParaRPr lang="en-US"/>
          </a:p>
        </p:txBody>
      </p:sp>
    </p:spTree>
    <p:extLst>
      <p:ext uri="{BB962C8B-B14F-4D97-AF65-F5344CB8AC3E}">
        <p14:creationId xmlns:p14="http://schemas.microsoft.com/office/powerpoint/2010/main" val="2142128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E25D6-3270-EC10-C478-19148905D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C325E-CFB2-85B3-DCC8-3955D54B9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08F1A-508E-346E-2801-919E62B035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C4D258-F43D-2C77-FB7A-5FBA3E2D089E}"/>
              </a:ext>
            </a:extLst>
          </p:cNvPr>
          <p:cNvSpPr>
            <a:spLocks noGrp="1"/>
          </p:cNvSpPr>
          <p:nvPr>
            <p:ph type="sldNum" sz="quarter" idx="5"/>
          </p:nvPr>
        </p:nvSpPr>
        <p:spPr/>
        <p:txBody>
          <a:bodyPr/>
          <a:lstStyle/>
          <a:p>
            <a:fld id="{59B7FF17-E0AF-44BF-9CB4-C139DF1B2586}" type="slidenum">
              <a:rPr lang="en-US" smtClean="0"/>
              <a:t>13</a:t>
            </a:fld>
            <a:endParaRPr lang="en-US"/>
          </a:p>
        </p:txBody>
      </p:sp>
    </p:spTree>
    <p:extLst>
      <p:ext uri="{BB962C8B-B14F-4D97-AF65-F5344CB8AC3E}">
        <p14:creationId xmlns:p14="http://schemas.microsoft.com/office/powerpoint/2010/main" val="272041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2F114-67F4-A1F2-5D64-351B0FBCC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74458-AD76-286E-53EC-792189EBE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A3A23-5579-27A9-EDF3-657CF18A4F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B62769-2531-BBC9-C4CB-B2E489507712}"/>
              </a:ext>
            </a:extLst>
          </p:cNvPr>
          <p:cNvSpPr>
            <a:spLocks noGrp="1"/>
          </p:cNvSpPr>
          <p:nvPr>
            <p:ph type="sldNum" sz="quarter" idx="5"/>
          </p:nvPr>
        </p:nvSpPr>
        <p:spPr/>
        <p:txBody>
          <a:bodyPr/>
          <a:lstStyle/>
          <a:p>
            <a:fld id="{59B7FF17-E0AF-44BF-9CB4-C139DF1B2586}" type="slidenum">
              <a:rPr lang="en-US" smtClean="0"/>
              <a:t>14</a:t>
            </a:fld>
            <a:endParaRPr lang="en-US"/>
          </a:p>
        </p:txBody>
      </p:sp>
    </p:spTree>
    <p:extLst>
      <p:ext uri="{BB962C8B-B14F-4D97-AF65-F5344CB8AC3E}">
        <p14:creationId xmlns:p14="http://schemas.microsoft.com/office/powerpoint/2010/main" val="61307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22C39-EDA6-6528-EEA3-30CB1F0E9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28EF7-5A6E-2D64-BC9B-A36A3B5C2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92F92-4066-9230-A7C8-4A5E537B8C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3A79C8-7B9D-5924-2DB2-9660A2F9C97F}"/>
              </a:ext>
            </a:extLst>
          </p:cNvPr>
          <p:cNvSpPr>
            <a:spLocks noGrp="1"/>
          </p:cNvSpPr>
          <p:nvPr>
            <p:ph type="sldNum" sz="quarter" idx="5"/>
          </p:nvPr>
        </p:nvSpPr>
        <p:spPr/>
        <p:txBody>
          <a:bodyPr/>
          <a:lstStyle/>
          <a:p>
            <a:fld id="{59B7FF17-E0AF-44BF-9CB4-C139DF1B2586}" type="slidenum">
              <a:rPr lang="en-US" smtClean="0"/>
              <a:t>15</a:t>
            </a:fld>
            <a:endParaRPr lang="en-US"/>
          </a:p>
        </p:txBody>
      </p:sp>
    </p:spTree>
    <p:extLst>
      <p:ext uri="{BB962C8B-B14F-4D97-AF65-F5344CB8AC3E}">
        <p14:creationId xmlns:p14="http://schemas.microsoft.com/office/powerpoint/2010/main" val="349626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0D562-9A34-4253-973D-0F4DE8D0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64A28-1C9F-843A-50E5-90388FC1C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B4A109-D8B9-DBEE-D467-D9D7243F9A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24A17D-0F4E-32B2-511E-627DFAA7348D}"/>
              </a:ext>
            </a:extLst>
          </p:cNvPr>
          <p:cNvSpPr>
            <a:spLocks noGrp="1"/>
          </p:cNvSpPr>
          <p:nvPr>
            <p:ph type="sldNum" sz="quarter" idx="5"/>
          </p:nvPr>
        </p:nvSpPr>
        <p:spPr/>
        <p:txBody>
          <a:bodyPr/>
          <a:lstStyle/>
          <a:p>
            <a:fld id="{59B7FF17-E0AF-44BF-9CB4-C139DF1B2586}" type="slidenum">
              <a:rPr lang="en-US" smtClean="0"/>
              <a:t>16</a:t>
            </a:fld>
            <a:endParaRPr lang="en-US"/>
          </a:p>
        </p:txBody>
      </p:sp>
    </p:spTree>
    <p:extLst>
      <p:ext uri="{BB962C8B-B14F-4D97-AF65-F5344CB8AC3E}">
        <p14:creationId xmlns:p14="http://schemas.microsoft.com/office/powerpoint/2010/main" val="315780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BF709-D02D-201F-2CE2-27C4B84B2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1CAAE-196D-C82A-030E-C5D395AA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42289-D788-5133-44C8-A7EC9B3EA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A9B5E8-0955-413E-9B75-4ACAFFC5C838}"/>
              </a:ext>
            </a:extLst>
          </p:cNvPr>
          <p:cNvSpPr>
            <a:spLocks noGrp="1"/>
          </p:cNvSpPr>
          <p:nvPr>
            <p:ph type="sldNum" sz="quarter" idx="5"/>
          </p:nvPr>
        </p:nvSpPr>
        <p:spPr/>
        <p:txBody>
          <a:bodyPr/>
          <a:lstStyle/>
          <a:p>
            <a:fld id="{59B7FF17-E0AF-44BF-9CB4-C139DF1B2586}" type="slidenum">
              <a:rPr lang="en-US" smtClean="0"/>
              <a:t>17</a:t>
            </a:fld>
            <a:endParaRPr lang="en-US"/>
          </a:p>
        </p:txBody>
      </p:sp>
    </p:spTree>
    <p:extLst>
      <p:ext uri="{BB962C8B-B14F-4D97-AF65-F5344CB8AC3E}">
        <p14:creationId xmlns:p14="http://schemas.microsoft.com/office/powerpoint/2010/main" val="2619380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9EEB7-5267-7E47-23B8-34DBC77F6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5E4E2-B4DB-FD87-017E-415E5DB4F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5CD18-8DB7-34E4-13A6-8645F8E9D1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15662F-640C-4F26-A880-BFB7DFF45503}"/>
              </a:ext>
            </a:extLst>
          </p:cNvPr>
          <p:cNvSpPr>
            <a:spLocks noGrp="1"/>
          </p:cNvSpPr>
          <p:nvPr>
            <p:ph type="sldNum" sz="quarter" idx="5"/>
          </p:nvPr>
        </p:nvSpPr>
        <p:spPr/>
        <p:txBody>
          <a:bodyPr/>
          <a:lstStyle/>
          <a:p>
            <a:fld id="{59B7FF17-E0AF-44BF-9CB4-C139DF1B2586}" type="slidenum">
              <a:rPr lang="en-US" smtClean="0"/>
              <a:t>18</a:t>
            </a:fld>
            <a:endParaRPr lang="en-US"/>
          </a:p>
        </p:txBody>
      </p:sp>
    </p:spTree>
    <p:extLst>
      <p:ext uri="{BB962C8B-B14F-4D97-AF65-F5344CB8AC3E}">
        <p14:creationId xmlns:p14="http://schemas.microsoft.com/office/powerpoint/2010/main" val="1306232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0373-7DF5-CB81-316D-840150D6D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1E627-B9E4-80E6-3F34-2904EE659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0DEB3-369B-1249-CCAE-23E6CB2C64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275F67-259E-33DA-3D48-60A36C1D3C3A}"/>
              </a:ext>
            </a:extLst>
          </p:cNvPr>
          <p:cNvSpPr>
            <a:spLocks noGrp="1"/>
          </p:cNvSpPr>
          <p:nvPr>
            <p:ph type="sldNum" sz="quarter" idx="5"/>
          </p:nvPr>
        </p:nvSpPr>
        <p:spPr/>
        <p:txBody>
          <a:bodyPr/>
          <a:lstStyle/>
          <a:p>
            <a:fld id="{59B7FF17-E0AF-44BF-9CB4-C139DF1B2586}" type="slidenum">
              <a:rPr lang="en-US" smtClean="0"/>
              <a:t>19</a:t>
            </a:fld>
            <a:endParaRPr lang="en-US"/>
          </a:p>
        </p:txBody>
      </p:sp>
    </p:spTree>
    <p:extLst>
      <p:ext uri="{BB962C8B-B14F-4D97-AF65-F5344CB8AC3E}">
        <p14:creationId xmlns:p14="http://schemas.microsoft.com/office/powerpoint/2010/main" val="261687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80DA-8826-29BD-CB01-C5DFD3299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9DB48-7BD7-1E4D-9048-376C9FE6B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8495A-F29D-A1F3-5AB9-81071B93EB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71989-EDC7-38CF-3C5F-E0B488BC7523}"/>
              </a:ext>
            </a:extLst>
          </p:cNvPr>
          <p:cNvSpPr>
            <a:spLocks noGrp="1"/>
          </p:cNvSpPr>
          <p:nvPr>
            <p:ph type="sldNum" sz="quarter" idx="5"/>
          </p:nvPr>
        </p:nvSpPr>
        <p:spPr/>
        <p:txBody>
          <a:bodyPr/>
          <a:lstStyle/>
          <a:p>
            <a:fld id="{59B7FF17-E0AF-44BF-9CB4-C139DF1B2586}" type="slidenum">
              <a:rPr lang="en-US" smtClean="0"/>
              <a:t>3</a:t>
            </a:fld>
            <a:endParaRPr lang="en-US"/>
          </a:p>
        </p:txBody>
      </p:sp>
    </p:spTree>
    <p:extLst>
      <p:ext uri="{BB962C8B-B14F-4D97-AF65-F5344CB8AC3E}">
        <p14:creationId xmlns:p14="http://schemas.microsoft.com/office/powerpoint/2010/main" val="118684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8E91-F8DB-BD53-28CD-1FB4C6C64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23602-EB34-B23A-0446-0657910C0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195D4-CC52-5E43-CF51-BAB6EB5F82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CBC662-F56B-2755-6606-C927845DA629}"/>
              </a:ext>
            </a:extLst>
          </p:cNvPr>
          <p:cNvSpPr>
            <a:spLocks noGrp="1"/>
          </p:cNvSpPr>
          <p:nvPr>
            <p:ph type="sldNum" sz="quarter" idx="5"/>
          </p:nvPr>
        </p:nvSpPr>
        <p:spPr/>
        <p:txBody>
          <a:bodyPr/>
          <a:lstStyle/>
          <a:p>
            <a:fld id="{59B7FF17-E0AF-44BF-9CB4-C139DF1B2586}" type="slidenum">
              <a:rPr lang="en-US" smtClean="0"/>
              <a:t>4</a:t>
            </a:fld>
            <a:endParaRPr lang="en-US"/>
          </a:p>
        </p:txBody>
      </p:sp>
    </p:spTree>
    <p:extLst>
      <p:ext uri="{BB962C8B-B14F-4D97-AF65-F5344CB8AC3E}">
        <p14:creationId xmlns:p14="http://schemas.microsoft.com/office/powerpoint/2010/main" val="9095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C4FEC-E2CA-D4A7-D9C7-6E28E394C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779FD-D144-BD81-09B3-3958788ED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81AD9-2588-BB27-C180-CB31C426C9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42F1F-957E-4A9E-3157-30BB5E0D8351}"/>
              </a:ext>
            </a:extLst>
          </p:cNvPr>
          <p:cNvSpPr>
            <a:spLocks noGrp="1"/>
          </p:cNvSpPr>
          <p:nvPr>
            <p:ph type="sldNum" sz="quarter" idx="5"/>
          </p:nvPr>
        </p:nvSpPr>
        <p:spPr/>
        <p:txBody>
          <a:bodyPr/>
          <a:lstStyle/>
          <a:p>
            <a:fld id="{59B7FF17-E0AF-44BF-9CB4-C139DF1B2586}" type="slidenum">
              <a:rPr lang="en-US" smtClean="0"/>
              <a:t>5</a:t>
            </a:fld>
            <a:endParaRPr lang="en-US"/>
          </a:p>
        </p:txBody>
      </p:sp>
    </p:spTree>
    <p:extLst>
      <p:ext uri="{BB962C8B-B14F-4D97-AF65-F5344CB8AC3E}">
        <p14:creationId xmlns:p14="http://schemas.microsoft.com/office/powerpoint/2010/main" val="695695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218F0-5995-E800-F298-A282E302A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8ACB0-6AFA-2118-7E9E-7F0D1F567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53215-D6B7-52B9-4E73-AC86201AB9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FBD48-311C-E888-603E-711FCFB26AEC}"/>
              </a:ext>
            </a:extLst>
          </p:cNvPr>
          <p:cNvSpPr>
            <a:spLocks noGrp="1"/>
          </p:cNvSpPr>
          <p:nvPr>
            <p:ph type="sldNum" sz="quarter" idx="5"/>
          </p:nvPr>
        </p:nvSpPr>
        <p:spPr/>
        <p:txBody>
          <a:bodyPr/>
          <a:lstStyle/>
          <a:p>
            <a:fld id="{59B7FF17-E0AF-44BF-9CB4-C139DF1B2586}" type="slidenum">
              <a:rPr lang="en-US" smtClean="0"/>
              <a:t>6</a:t>
            </a:fld>
            <a:endParaRPr lang="en-US"/>
          </a:p>
        </p:txBody>
      </p:sp>
    </p:spTree>
    <p:extLst>
      <p:ext uri="{BB962C8B-B14F-4D97-AF65-F5344CB8AC3E}">
        <p14:creationId xmlns:p14="http://schemas.microsoft.com/office/powerpoint/2010/main" val="3743774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4695-C0C8-0B1B-2DCE-130401342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874B9-9CBF-9D1E-2473-EFC7860DE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10166-EA31-8FD5-6891-3E881CF0A2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16FA5A-24CC-74E5-99C2-AC03AC523431}"/>
              </a:ext>
            </a:extLst>
          </p:cNvPr>
          <p:cNvSpPr>
            <a:spLocks noGrp="1"/>
          </p:cNvSpPr>
          <p:nvPr>
            <p:ph type="sldNum" sz="quarter" idx="5"/>
          </p:nvPr>
        </p:nvSpPr>
        <p:spPr/>
        <p:txBody>
          <a:bodyPr/>
          <a:lstStyle/>
          <a:p>
            <a:fld id="{59B7FF17-E0AF-44BF-9CB4-C139DF1B2586}" type="slidenum">
              <a:rPr lang="en-US" smtClean="0"/>
              <a:t>7</a:t>
            </a:fld>
            <a:endParaRPr lang="en-US"/>
          </a:p>
        </p:txBody>
      </p:sp>
    </p:spTree>
    <p:extLst>
      <p:ext uri="{BB962C8B-B14F-4D97-AF65-F5344CB8AC3E}">
        <p14:creationId xmlns:p14="http://schemas.microsoft.com/office/powerpoint/2010/main" val="2203351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6FE8-63EF-DE52-B98B-62E3152BE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671D7-D121-3816-5C86-30F65B006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151F5-F63D-62F2-B73F-A5364BF63A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EF6B6-7CE3-0E69-430A-D7E8A4836AF6}"/>
              </a:ext>
            </a:extLst>
          </p:cNvPr>
          <p:cNvSpPr>
            <a:spLocks noGrp="1"/>
          </p:cNvSpPr>
          <p:nvPr>
            <p:ph type="sldNum" sz="quarter" idx="5"/>
          </p:nvPr>
        </p:nvSpPr>
        <p:spPr/>
        <p:txBody>
          <a:bodyPr/>
          <a:lstStyle/>
          <a:p>
            <a:fld id="{59B7FF17-E0AF-44BF-9CB4-C139DF1B2586}" type="slidenum">
              <a:rPr lang="en-US" smtClean="0"/>
              <a:t>8</a:t>
            </a:fld>
            <a:endParaRPr lang="en-US"/>
          </a:p>
        </p:txBody>
      </p:sp>
    </p:spTree>
    <p:extLst>
      <p:ext uri="{BB962C8B-B14F-4D97-AF65-F5344CB8AC3E}">
        <p14:creationId xmlns:p14="http://schemas.microsoft.com/office/powerpoint/2010/main" val="207957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656B0-076E-1200-4B9B-3A7D57A23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B9AE2-5E88-3178-EDA8-4E814E72A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93C93-42CA-A36B-DDD5-3213059EF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CB39A3-F7C1-C5A6-39CF-295F4DED6FF0}"/>
              </a:ext>
            </a:extLst>
          </p:cNvPr>
          <p:cNvSpPr>
            <a:spLocks noGrp="1"/>
          </p:cNvSpPr>
          <p:nvPr>
            <p:ph type="sldNum" sz="quarter" idx="5"/>
          </p:nvPr>
        </p:nvSpPr>
        <p:spPr/>
        <p:txBody>
          <a:bodyPr/>
          <a:lstStyle/>
          <a:p>
            <a:fld id="{59B7FF17-E0AF-44BF-9CB4-C139DF1B2586}" type="slidenum">
              <a:rPr lang="en-US" smtClean="0"/>
              <a:t>9</a:t>
            </a:fld>
            <a:endParaRPr lang="en-US"/>
          </a:p>
        </p:txBody>
      </p:sp>
    </p:spTree>
    <p:extLst>
      <p:ext uri="{BB962C8B-B14F-4D97-AF65-F5344CB8AC3E}">
        <p14:creationId xmlns:p14="http://schemas.microsoft.com/office/powerpoint/2010/main" val="3980284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6C4C-C556-9483-7D8E-F6BCDA740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7D1DD-A9B5-4FB8-B572-DC6EE76B4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8F992-8309-2A23-2B93-FA8E627B76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8FC083-B8D4-FA57-15D4-D9C41EC725AF}"/>
              </a:ext>
            </a:extLst>
          </p:cNvPr>
          <p:cNvSpPr>
            <a:spLocks noGrp="1"/>
          </p:cNvSpPr>
          <p:nvPr>
            <p:ph type="sldNum" sz="quarter" idx="5"/>
          </p:nvPr>
        </p:nvSpPr>
        <p:spPr/>
        <p:txBody>
          <a:bodyPr/>
          <a:lstStyle/>
          <a:p>
            <a:fld id="{59B7FF17-E0AF-44BF-9CB4-C139DF1B2586}" type="slidenum">
              <a:rPr lang="en-US" smtClean="0"/>
              <a:t>10</a:t>
            </a:fld>
            <a:endParaRPr lang="en-US"/>
          </a:p>
        </p:txBody>
      </p:sp>
    </p:spTree>
    <p:extLst>
      <p:ext uri="{BB962C8B-B14F-4D97-AF65-F5344CB8AC3E}">
        <p14:creationId xmlns:p14="http://schemas.microsoft.com/office/powerpoint/2010/main" val="1688358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slide" Target="slide5.xml"/><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slide" Target="slide5.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slide" Target="slide8.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3153814" y="3830274"/>
            <a:ext cx="5884367" cy="1846659"/>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Handling Tariff</a:t>
            </a:r>
          </a:p>
          <a:p>
            <a:pPr marL="551624" algn="ctr"/>
            <a:endParaRPr lang="en-US" sz="2000" dirty="0">
              <a:solidFill>
                <a:schemeClr val="bg1"/>
              </a:solidFill>
              <a:latin typeface="Arial"/>
              <a:cs typeface="Arial"/>
            </a:endParaRPr>
          </a:p>
          <a:p>
            <a:pPr marL="551624" algn="ctr"/>
            <a:r>
              <a:rPr lang="en-US" sz="1600" spc="4" dirty="0">
                <a:solidFill>
                  <a:schemeClr val="bg1"/>
                </a:solidFill>
                <a:latin typeface="Arial"/>
                <a:cs typeface="Arial"/>
              </a:rPr>
              <a:t>Dubai International Convention Center &amp; Exhibition Center</a:t>
            </a:r>
          </a:p>
          <a:p>
            <a:pPr marL="551624" algn="ctr"/>
            <a:r>
              <a:rPr lang="en-US" sz="1600" b="0" i="0" spc="4" baseline="0" dirty="0">
                <a:solidFill>
                  <a:schemeClr val="bg1"/>
                </a:solidFill>
                <a:latin typeface="Arial"/>
                <a:cs typeface="Arial"/>
              </a:rPr>
              <a:t>DWTC, Dubai, United Arab Emirates</a:t>
            </a:r>
          </a:p>
          <a:p>
            <a:pPr marL="551624" algn="ctr"/>
            <a:endParaRPr lang="en-US" sz="1600" spc="4" dirty="0">
              <a:solidFill>
                <a:schemeClr val="bg1"/>
              </a:solidFill>
              <a:latin typeface="Arial"/>
              <a:cs typeface="Arial"/>
            </a:endParaRPr>
          </a:p>
          <a:p>
            <a:pPr marL="551624" algn="ctr"/>
            <a:endParaRPr lang="en-US" sz="1600" b="0" i="0" spc="4" baseline="0" dirty="0">
              <a:solidFill>
                <a:schemeClr val="bg1"/>
              </a:solidFill>
              <a:latin typeface="Arial"/>
              <a:cs typeface="Arial"/>
            </a:endParaRPr>
          </a:p>
          <a:p>
            <a:pPr algn="ctr">
              <a:buClr>
                <a:schemeClr val="accent1"/>
              </a:buClr>
            </a:pPr>
            <a:r>
              <a:rPr lang="de-DE"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de-DE" sz="16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63167" y="2711800"/>
            <a:ext cx="12065658" cy="769441"/>
          </a:xfrm>
          <a:prstGeom prst="rect">
            <a:avLst/>
          </a:prstGeom>
          <a:noFill/>
        </p:spPr>
        <p:txBody>
          <a:bodyPr wrap="square">
            <a:spAutoFit/>
          </a:bodyPr>
          <a:lstStyle/>
          <a:p>
            <a:pPr lvl="0" algn="ctr">
              <a:buClr>
                <a:srgbClr val="167D86"/>
              </a:buClr>
              <a:defRPr/>
            </a:pPr>
            <a:r>
              <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DUPHAT 2026</a:t>
            </a:r>
          </a:p>
          <a:p>
            <a:pPr lvl="0" algn="ctr">
              <a:buClr>
                <a:srgbClr val="167D86"/>
              </a:buClr>
              <a:defRPr/>
            </a:pPr>
            <a:r>
              <a:rPr lang="de-DE"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August 25 – 27, 2026</a:t>
            </a:r>
            <a:endPar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DWC LLC  I  Fairs / Events &amp; Special Logistics</a:t>
            </a:r>
          </a:p>
        </p:txBody>
      </p:sp>
      <p:pic>
        <p:nvPicPr>
          <p:cNvPr id="7" name="Picture 6" descr="A green and blue text on a black background&#10;&#10;AI-generated content may be incorrect.">
            <a:extLst>
              <a:ext uri="{FF2B5EF4-FFF2-40B4-BE49-F238E27FC236}">
                <a16:creationId xmlns:a16="http://schemas.microsoft.com/office/drawing/2014/main" id="{B704C1EB-38E2-6182-9A64-84BC39C1A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6" y="1307407"/>
            <a:ext cx="8432800" cy="11361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675E-ABE6-E9EF-5EC7-BDAD1FD465C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17C2D2F-1845-E6BD-BB9F-C94F939D565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B991065-C7E2-1B3D-7C2A-8E761F11C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C7C67-CDD0-5B16-4CAF-E3A66CE6091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C39FE8F-A599-8832-C2C6-26B0D8FA1088}"/>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3DE37E2-323D-D8B9-F825-3BD7CD938A2C}"/>
              </a:ext>
            </a:extLst>
          </p:cNvPr>
          <p:cNvSpPr txBox="1"/>
          <p:nvPr/>
        </p:nvSpPr>
        <p:spPr>
          <a:xfrm>
            <a:off x="4277362" y="737919"/>
            <a:ext cx="4972824"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dirty="0">
                <a:latin typeface="Arial" panose="020B0604020202020204" pitchFamily="34" charset="0"/>
                <a:cs typeface="Arial" panose="020B0604020202020204" pitchFamily="34" charset="0"/>
              </a:rPr>
              <a:t>Shipments through </a:t>
            </a:r>
            <a:r>
              <a:rPr lang="en-US" sz="1200" b="1" dirty="0">
                <a:solidFill>
                  <a:srgbClr val="002060"/>
                </a:solidFill>
                <a:latin typeface="Arial" panose="020B0604020202020204" pitchFamily="34" charset="0"/>
                <a:cs typeface="Arial" panose="020B0604020202020204" pitchFamily="34" charset="0"/>
              </a:rPr>
              <a:t>COURIER SERVICE</a:t>
            </a: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Shipments over 30kgs will be charged as per our Airfreight Handling Tariff</a:t>
            </a:r>
          </a:p>
        </p:txBody>
      </p:sp>
      <p:sp>
        <p:nvSpPr>
          <p:cNvPr id="11" name="TextBox 10">
            <a:extLst>
              <a:ext uri="{FF2B5EF4-FFF2-40B4-BE49-F238E27FC236}">
                <a16:creationId xmlns:a16="http://schemas.microsoft.com/office/drawing/2014/main" id="{A907E557-C0B0-80F7-6412-30CFFD0D377C}"/>
              </a:ext>
            </a:extLst>
          </p:cNvPr>
          <p:cNvSpPr txBox="1"/>
          <p:nvPr/>
        </p:nvSpPr>
        <p:spPr>
          <a:xfrm>
            <a:off x="4277362" y="2522078"/>
            <a:ext cx="70866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customs duty / Import VAT charges applicable will be charged additionally at actual as assessed by UAE Customs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additional fees / charges that may be levied in securing the required permissions from necessary government / airport authorities</a:t>
            </a:r>
          </a:p>
          <a:p>
            <a:pPr marL="0" lvl="1">
              <a:buClr>
                <a:srgbClr val="002060"/>
              </a:buClr>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      required for the customs clearance of the consignment.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0C0D2346-E851-913F-D984-FFA0556DE2BD}"/>
              </a:ext>
            </a:extLst>
          </p:cNvPr>
          <p:cNvGraphicFramePr>
            <a:graphicFrameLocks noGrp="1"/>
          </p:cNvGraphicFramePr>
          <p:nvPr>
            <p:extLst>
              <p:ext uri="{D42A27DB-BD31-4B8C-83A1-F6EECF244321}">
                <p14:modId xmlns:p14="http://schemas.microsoft.com/office/powerpoint/2010/main" val="3420208408"/>
              </p:ext>
            </p:extLst>
          </p:nvPr>
        </p:nvGraphicFramePr>
        <p:xfrm>
          <a:off x="4277362" y="1595564"/>
          <a:ext cx="7086600" cy="64897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Courier Handling Charges up to 30 kgs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Min. USD 95.00 per consignment up to 30 kilos (shipment over 30kgs will be charged as per Airfreight handling Tariff)</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Courier Admin Fees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USD 20.00 per Consignment</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 Import VAT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bl>
          </a:graphicData>
        </a:graphic>
      </p:graphicFrame>
      <p:pic>
        <p:nvPicPr>
          <p:cNvPr id="2" name="Grafik 11">
            <a:extLst>
              <a:ext uri="{FF2B5EF4-FFF2-40B4-BE49-F238E27FC236}">
                <a16:creationId xmlns:a16="http://schemas.microsoft.com/office/drawing/2014/main" id="{94E3F8BD-EBF4-BD32-21EF-AC1F42157F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73260" y="737919"/>
            <a:ext cx="615553" cy="615553"/>
          </a:xfrm>
          <a:prstGeom prst="rect">
            <a:avLst/>
          </a:prstGeom>
        </p:spPr>
      </p:pic>
    </p:spTree>
    <p:extLst>
      <p:ext uri="{BB962C8B-B14F-4D97-AF65-F5344CB8AC3E}">
        <p14:creationId xmlns:p14="http://schemas.microsoft.com/office/powerpoint/2010/main" val="61922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066D0-EAAE-B56B-DDB3-4890BF9FA31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4DF91FD6-49FD-B717-FAFA-D100FF7C042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BE4BB1D8-9372-8D35-839F-BCAC068A4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F4317CE-CD20-340B-418D-259168B3260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F4CACA6-6DFA-36F4-CDF2-B8D6D18604B6}"/>
              </a:ext>
            </a:extLst>
          </p:cNvPr>
          <p:cNvSpPr txBox="1"/>
          <p:nvPr/>
        </p:nvSpPr>
        <p:spPr>
          <a:xfrm>
            <a:off x="11744960" y="6506676"/>
            <a:ext cx="3209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98C6F375-3712-2372-D0FB-BB1606EE810B}"/>
              </a:ext>
            </a:extLst>
          </p:cNvPr>
          <p:cNvSpPr txBox="1"/>
          <p:nvPr/>
        </p:nvSpPr>
        <p:spPr>
          <a:xfrm>
            <a:off x="3320624" y="1318020"/>
            <a:ext cx="8210976" cy="3416320"/>
          </a:xfrm>
          <a:prstGeom prst="rect">
            <a:avLst/>
          </a:prstGeom>
          <a:noFill/>
        </p:spPr>
        <p:txBody>
          <a:bodyPr wrap="square">
            <a:spAutoFit/>
          </a:bodyPr>
          <a:lstStyle/>
          <a:p>
            <a:pPr marL="630000" lvl="0" indent="-172800">
              <a:defRPr/>
            </a:pPr>
            <a:r>
              <a:rPr lang="en-US" sz="1200" b="1" kern="0" dirty="0">
                <a:solidFill>
                  <a:prstClr val="black"/>
                </a:solidFill>
                <a:latin typeface="Arial" panose="020B0604020202020204" pitchFamily="34" charset="0"/>
                <a:cs typeface="Arial" panose="020B0604020202020204" pitchFamily="34" charset="0"/>
              </a:rPr>
              <a:t>For shipments </a:t>
            </a:r>
            <a:r>
              <a:rPr lang="en-US" sz="1200" b="1" i="1" u="sng" kern="0" dirty="0">
                <a:solidFill>
                  <a:srgbClr val="002060"/>
                </a:solidFill>
                <a:latin typeface="Arial" panose="020B0604020202020204" pitchFamily="34" charset="0"/>
                <a:cs typeface="Arial" panose="020B0604020202020204" pitchFamily="34" charset="0"/>
              </a:rPr>
              <a:t>arriving after the official deadlines</a:t>
            </a:r>
            <a:r>
              <a:rPr lang="en-US" sz="1200" b="1" kern="0" dirty="0">
                <a:solidFill>
                  <a:prstClr val="black"/>
                </a:solidFill>
                <a:latin typeface="Arial" panose="020B0604020202020204" pitchFamily="34" charset="0"/>
                <a:cs typeface="Arial" panose="020B0604020202020204" pitchFamily="34" charset="0"/>
              </a:rPr>
              <a:t>, we will apply: </a:t>
            </a: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0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Airfreight Shipments:</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Airfreight shipments arriving after given deadline, a surcharge</a:t>
            </a:r>
            <a:r>
              <a:rPr lang="en-US" sz="1100" kern="0" dirty="0">
                <a:solidFill>
                  <a:srgbClr val="167D86"/>
                </a:solidFill>
                <a:latin typeface="Arial" panose="020B0604020202020204" pitchFamily="34" charset="0"/>
                <a:cs typeface="Arial" panose="020B0604020202020204" pitchFamily="34" charset="0"/>
              </a:rPr>
              <a:t> </a:t>
            </a:r>
            <a:r>
              <a:rPr lang="en-US" sz="1100" kern="0" dirty="0">
                <a:latin typeface="Arial" panose="020B0604020202020204" pitchFamily="34" charset="0"/>
                <a:cs typeface="Arial" panose="020B0604020202020204" pitchFamily="34" charset="0"/>
              </a:rPr>
              <a:t>of</a:t>
            </a:r>
            <a:r>
              <a:rPr lang="en-US" sz="1100" kern="0" dirty="0">
                <a:solidFill>
                  <a:srgbClr val="167D86"/>
                </a:solidFill>
                <a:latin typeface="Arial" panose="020B0604020202020204" pitchFamily="34" charset="0"/>
                <a:cs typeface="Arial" panose="020B0604020202020204" pitchFamily="34" charset="0"/>
              </a:rPr>
              <a:t>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t>
            </a:r>
            <a:r>
              <a:rPr lang="en-US" sz="1100" b="1" kern="0" dirty="0" err="1">
                <a:solidFill>
                  <a:srgbClr val="002060"/>
                </a:solidFill>
                <a:latin typeface="Arial" panose="020B0604020202020204" pitchFamily="34" charset="0"/>
                <a:cs typeface="Arial" panose="020B0604020202020204" pitchFamily="34" charset="0"/>
              </a:rPr>
              <a:t>Seafreight</a:t>
            </a:r>
            <a:r>
              <a:rPr lang="en-US" sz="1100" b="1" kern="0" dirty="0">
                <a:solidFill>
                  <a:srgbClr val="002060"/>
                </a:solidFill>
                <a:latin typeface="Arial" panose="020B0604020202020204" pitchFamily="34" charset="0"/>
                <a:cs typeface="Arial" panose="020B0604020202020204" pitchFamily="34" charset="0"/>
              </a:rPr>
              <a:t> Shipments: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t>
            </a:r>
            <a:r>
              <a:rPr lang="en-US" sz="1100" kern="0" dirty="0" err="1">
                <a:solidFill>
                  <a:prstClr val="black"/>
                </a:solidFill>
                <a:latin typeface="Arial" panose="020B0604020202020204" pitchFamily="34" charset="0"/>
                <a:cs typeface="Arial" panose="020B0604020202020204" pitchFamily="34" charset="0"/>
              </a:rPr>
              <a:t>Seafreight</a:t>
            </a:r>
            <a:r>
              <a:rPr lang="en-US" sz="1100" kern="0" dirty="0">
                <a:solidFill>
                  <a:prstClr val="black"/>
                </a:solidFill>
                <a:latin typeface="Arial" panose="020B0604020202020204" pitchFamily="34" charset="0"/>
                <a:cs typeface="Arial" panose="020B0604020202020204" pitchFamily="34" charset="0"/>
              </a:rPr>
              <a:t> shipments arriving after given deadline, a </a:t>
            </a:r>
            <a:r>
              <a:rPr lang="en-US" sz="1100" kern="0" dirty="0">
                <a:latin typeface="Arial" panose="020B0604020202020204" pitchFamily="34" charset="0"/>
                <a:cs typeface="Arial" panose="020B0604020202020204" pitchFamily="34" charset="0"/>
              </a:rPr>
              <a:t>surcharge of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For deadlines, please refer to our shipping-guidelines</a:t>
            </a:r>
            <a:endParaRPr lang="de-DE" sz="1100" kern="0" dirty="0">
              <a:solidFill>
                <a:sysClr val="windowText" lastClr="000000"/>
              </a:solidFill>
              <a:latin typeface="Arial" panose="020B0604020202020204" pitchFamily="34" charset="0"/>
              <a:cs typeface="Arial" panose="020B0604020202020204" pitchFamily="34" charset="0"/>
            </a:endParaRP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7AD60BC-BE21-4E7B-E62A-10FE69CD3178}"/>
              </a:ext>
            </a:extLst>
          </p:cNvPr>
          <p:cNvPicPr>
            <a:picLocks noChangeAspect="1"/>
          </p:cNvPicPr>
          <p:nvPr/>
        </p:nvPicPr>
        <p:blipFill>
          <a:blip r:embed="rId5"/>
          <a:stretch>
            <a:fillRect/>
          </a:stretch>
        </p:blipFill>
        <p:spPr>
          <a:xfrm>
            <a:off x="5808313" y="1679603"/>
            <a:ext cx="575374" cy="575374"/>
          </a:xfrm>
          <a:prstGeom prst="rect">
            <a:avLst/>
          </a:prstGeom>
        </p:spPr>
      </p:pic>
      <p:pic>
        <p:nvPicPr>
          <p:cNvPr id="6" name="Picture 5">
            <a:extLst>
              <a:ext uri="{FF2B5EF4-FFF2-40B4-BE49-F238E27FC236}">
                <a16:creationId xmlns:a16="http://schemas.microsoft.com/office/drawing/2014/main" id="{F6C746DC-A22C-3B08-949C-2CD25A593A64}"/>
              </a:ext>
            </a:extLst>
          </p:cNvPr>
          <p:cNvPicPr>
            <a:picLocks noChangeAspect="1"/>
          </p:cNvPicPr>
          <p:nvPr/>
        </p:nvPicPr>
        <p:blipFill>
          <a:blip r:embed="rId6"/>
          <a:stretch>
            <a:fillRect/>
          </a:stretch>
        </p:blipFill>
        <p:spPr>
          <a:xfrm>
            <a:off x="5808313" y="2941541"/>
            <a:ext cx="575374" cy="575374"/>
          </a:xfrm>
          <a:prstGeom prst="rect">
            <a:avLst/>
          </a:prstGeom>
        </p:spPr>
      </p:pic>
      <p:pic>
        <p:nvPicPr>
          <p:cNvPr id="7" name="Picture 6">
            <a:extLst>
              <a:ext uri="{FF2B5EF4-FFF2-40B4-BE49-F238E27FC236}">
                <a16:creationId xmlns:a16="http://schemas.microsoft.com/office/drawing/2014/main" id="{7D10069E-B259-98A1-1FE4-6E9F673C2809}"/>
              </a:ext>
            </a:extLst>
          </p:cNvPr>
          <p:cNvPicPr>
            <a:picLocks noChangeAspect="1"/>
          </p:cNvPicPr>
          <p:nvPr/>
        </p:nvPicPr>
        <p:blipFill>
          <a:blip r:embed="rId7"/>
          <a:stretch>
            <a:fillRect/>
          </a:stretch>
        </p:blipFill>
        <p:spPr>
          <a:xfrm>
            <a:off x="3796268" y="4160675"/>
            <a:ext cx="575374" cy="575374"/>
          </a:xfrm>
          <a:prstGeom prst="rect">
            <a:avLst/>
          </a:prstGeom>
        </p:spPr>
      </p:pic>
    </p:spTree>
    <p:extLst>
      <p:ext uri="{BB962C8B-B14F-4D97-AF65-F5344CB8AC3E}">
        <p14:creationId xmlns:p14="http://schemas.microsoft.com/office/powerpoint/2010/main" val="2407070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8517-0AFB-EAB5-FFD6-049287C5FFC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E0A8DFC-6741-195C-123A-BDEA2E1D526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9E73AF88-AE63-1CB5-AA43-E940CD4AA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FB4F4F-F73B-43CD-158E-4872BDE20A0A}"/>
              </a:ext>
            </a:extLst>
          </p:cNvPr>
          <p:cNvSpPr txBox="1"/>
          <p:nvPr/>
        </p:nvSpPr>
        <p:spPr>
          <a:xfrm>
            <a:off x="386078" y="828288"/>
            <a:ext cx="2794001" cy="4462760"/>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r>
              <a:rPr lang="en-US" sz="1000" dirty="0">
                <a:solidFill>
                  <a:schemeClr val="bg1"/>
                </a:solidFill>
                <a:latin typeface="Arial" panose="020B0604020202020204" pitchFamily="34" charset="0"/>
                <a:cs typeface="Arial" panose="020B0604020202020204" pitchFamily="34" charset="0"/>
              </a:rPr>
              <a: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spcBef>
                <a:spcPts val="600"/>
              </a:spcBef>
              <a:spcAft>
                <a:spcPts val="600"/>
              </a:spcAft>
            </a:pPr>
            <a:r>
              <a:rPr lang="en-US" sz="1200" b="1"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638CB96-5E2C-2F5C-305E-C2E3676F8951}"/>
              </a:ext>
            </a:extLst>
          </p:cNvPr>
          <p:cNvSpPr txBox="1"/>
          <p:nvPr/>
        </p:nvSpPr>
        <p:spPr>
          <a:xfrm>
            <a:off x="11734800" y="6506676"/>
            <a:ext cx="331075" cy="2497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AC6974D3-A656-399A-0C35-6574982A660D}"/>
              </a:ext>
            </a:extLst>
          </p:cNvPr>
          <p:cNvSpPr txBox="1"/>
          <p:nvPr/>
        </p:nvSpPr>
        <p:spPr>
          <a:xfrm>
            <a:off x="3993135" y="1908865"/>
            <a:ext cx="6682731" cy="3739485"/>
          </a:xfrm>
          <a:prstGeom prst="rect">
            <a:avLst/>
          </a:prstGeom>
          <a:noFill/>
        </p:spPr>
        <p:txBody>
          <a:bodyPr wrap="square">
            <a:spAutoFit/>
          </a:bodyPr>
          <a:lstStyle/>
          <a:p>
            <a:pPr marL="630000" indent="-172800">
              <a:defRPr/>
            </a:pPr>
            <a:r>
              <a:rPr lang="en-US" sz="1200" dirty="0">
                <a:latin typeface="Arial" panose="020B0604020202020204" pitchFamily="34" charset="0"/>
                <a:cs typeface="Arial" panose="020B0604020202020204" pitchFamily="34" charset="0"/>
              </a:rPr>
              <a:t>	</a:t>
            </a:r>
            <a:r>
              <a:rPr lang="en-US" sz="1200" dirty="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Hire of </a:t>
            </a:r>
            <a:r>
              <a:rPr lang="en-US" sz="1200" b="1" dirty="0" err="1">
                <a:solidFill>
                  <a:srgbClr val="002060"/>
                </a:solidFill>
                <a:latin typeface="Arial" panose="020B0604020202020204" pitchFamily="34" charset="0"/>
                <a:cs typeface="Arial" panose="020B0604020202020204" pitchFamily="34" charset="0"/>
              </a:rPr>
              <a:t>Labour</a:t>
            </a:r>
            <a:r>
              <a:rPr lang="en-US" sz="1200" b="1" dirty="0">
                <a:solidFill>
                  <a:srgbClr val="00206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(Unskilled) - USD 25.00</a:t>
            </a:r>
            <a:r>
              <a:rPr lang="de-DE" sz="1200" dirty="0">
                <a:latin typeface="Arial" panose="020B0604020202020204" pitchFamily="34" charset="0"/>
                <a:cs typeface="Arial" panose="020B0604020202020204" pitchFamily="34" charset="0"/>
              </a:rPr>
              <a:t> per hour per labour (</a:t>
            </a:r>
            <a:r>
              <a:rPr lang="en-US" sz="1200" dirty="0">
                <a:latin typeface="Arial" panose="020B0604020202020204" pitchFamily="34" charset="0"/>
                <a:cs typeface="Arial" panose="020B0604020202020204" pitchFamily="34" charset="0"/>
              </a:rPr>
              <a:t>Min. 4 hours per job)</a:t>
            </a:r>
            <a:endParaRPr lang="de-DE" sz="1200" dirty="0">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Forklift Rental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USD 100.00 per hour per 3-Ton F/L (Min. 2 hours per job)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lvl="2">
              <a:defRPr/>
            </a:pPr>
            <a:r>
              <a:rPr lang="en-US" sz="1200" b="1" dirty="0">
                <a:solidFill>
                  <a:srgbClr val="002060"/>
                </a:solidFill>
                <a:latin typeface="Arial" panose="020B0604020202020204" pitchFamily="34" charset="0"/>
                <a:cs typeface="Arial" panose="020B0604020202020204" pitchFamily="34" charset="0"/>
              </a:rPr>
              <a:t>Cranage for Grounding / Lifting Containers On-Site</a:t>
            </a:r>
          </a:p>
          <a:p>
            <a:pPr lvl="2">
              <a:defRPr/>
            </a:pPr>
            <a:r>
              <a:rPr lang="en-US" sz="1200" dirty="0">
                <a:solidFill>
                  <a:prstClr val="black"/>
                </a:solidFill>
                <a:latin typeface="Arial" panose="020B0604020202020204" pitchFamily="34" charset="0"/>
                <a:cs typeface="Arial" panose="020B0604020202020204" pitchFamily="34" charset="0"/>
              </a:rPr>
              <a:t>USD 350.00 per empty container per lift (20’/ 40’)</a:t>
            </a:r>
          </a:p>
          <a:p>
            <a:pPr lvl="2">
              <a:defRPr/>
            </a:pPr>
            <a:r>
              <a:rPr lang="en-US" sz="1200" dirty="0">
                <a:solidFill>
                  <a:prstClr val="black"/>
                </a:solidFill>
                <a:latin typeface="Arial" panose="020B0604020202020204" pitchFamily="34" charset="0"/>
                <a:cs typeface="Arial" panose="020B0604020202020204" pitchFamily="34" charset="0"/>
              </a:rPr>
              <a:t>USD 350.00 per loaded container per lift (20’/ 40’)</a:t>
            </a:r>
            <a:endParaRPr lang="de-DE" sz="120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2" name="Grafik 7">
            <a:extLst>
              <a:ext uri="{FF2B5EF4-FFF2-40B4-BE49-F238E27FC236}">
                <a16:creationId xmlns:a16="http://schemas.microsoft.com/office/drawing/2014/main" id="{98C705E1-B3F4-9DAF-4634-EE1DC985E8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7039989" y="1265658"/>
            <a:ext cx="589022" cy="589022"/>
          </a:xfrm>
          <a:prstGeom prst="rect">
            <a:avLst/>
          </a:prstGeom>
        </p:spPr>
      </p:pic>
      <p:pic>
        <p:nvPicPr>
          <p:cNvPr id="3" name="Grafik 8">
            <a:extLst>
              <a:ext uri="{FF2B5EF4-FFF2-40B4-BE49-F238E27FC236}">
                <a16:creationId xmlns:a16="http://schemas.microsoft.com/office/drawing/2014/main" id="{1E1E43BF-845E-4687-38C2-832AD9D729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6856979" y="2389517"/>
            <a:ext cx="955042" cy="955042"/>
          </a:xfrm>
          <a:prstGeom prst="rect">
            <a:avLst/>
          </a:prstGeom>
        </p:spPr>
      </p:pic>
      <p:pic>
        <p:nvPicPr>
          <p:cNvPr id="4" name="Grafik 11">
            <a:extLst>
              <a:ext uri="{FF2B5EF4-FFF2-40B4-BE49-F238E27FC236}">
                <a16:creationId xmlns:a16="http://schemas.microsoft.com/office/drawing/2014/main" id="{09DF237B-1145-2E84-CE55-BD1A4B9677A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6856979" y="3653172"/>
            <a:ext cx="955042" cy="955042"/>
          </a:xfrm>
          <a:prstGeom prst="rect">
            <a:avLst/>
          </a:prstGeom>
        </p:spPr>
      </p:pic>
    </p:spTree>
    <p:extLst>
      <p:ext uri="{BB962C8B-B14F-4D97-AF65-F5344CB8AC3E}">
        <p14:creationId xmlns:p14="http://schemas.microsoft.com/office/powerpoint/2010/main" val="879148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8C95-B98C-13D9-5984-9D8F6DE079A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D1651AB-233F-8FE2-BF1A-1EB9F431B4E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1C50569-FDC2-A789-F37B-7B2220F18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91D1B8A1-8570-652D-5DCC-8D40AEDB96C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1B31C4A-9712-6C9D-6ED1-EF350F8902C4}"/>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5623EA7D-26C3-9690-31A3-F09C78FC05CD}"/>
              </a:ext>
            </a:extLst>
          </p:cNvPr>
          <p:cNvSpPr txBox="1"/>
          <p:nvPr/>
        </p:nvSpPr>
        <p:spPr>
          <a:xfrm>
            <a:off x="3961697" y="1318020"/>
            <a:ext cx="7529264" cy="3970318"/>
          </a:xfrm>
          <a:prstGeom prst="rect">
            <a:avLst/>
          </a:prstGeom>
          <a:noFill/>
        </p:spPr>
        <p:txBody>
          <a:bodyPr wrap="square">
            <a:spAutoFit/>
          </a:bodyPr>
          <a:lstStyle/>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All shipments which require National Media approval are now to be submitted online through the UPDATED NEW ONLINE SYSTEM with charges applicable.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tab pos="752475" algn="l"/>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per National Media, the charges will be reflected at the end of the online submission process which is generated based on the material type. </a:t>
            </a:r>
            <a:endParaRPr lang="de-DE" sz="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Charges for Catalogues/ Brochures/ Flyers is </a:t>
            </a: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60.00</a:t>
            </a:r>
            <a:r>
              <a:rPr kumimoji="0" lang="en-US" sz="1200" b="1" i="0"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per shipment (Subject for approval from National Media Council/ Ministry of Information). </a:t>
            </a:r>
          </a:p>
          <a:p>
            <a:pPr marL="91440" marR="0" lvl="0" defTabSz="914400" rtl="0" eaLnBrk="1" fontAlgn="auto" latinLnBrk="0" hangingPunct="1">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Below are the items that require national media approval:</a:t>
            </a: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Map / Magazine / Catalogues / Brochures / Flyers / Books </a:t>
            </a:r>
            <a:r>
              <a:rPr lang="de-DE" sz="12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Poster / Charts / Video Tape / Video Game / Film Cinema / Calendar / Diary</a:t>
            </a: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Other Permit if needed: </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Ministry of Health Approval (per approval) 		USD 310.00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Food Control/ DM Processing Fee		USD 125.00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Any other Ministry Approval Permit		at Actual</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85859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B186-CB2E-DFA1-FF35-504A9F1FDE01}"/>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8AC84E0-1AE0-38FF-C8B2-D1AA9FEB9C7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83F8EB48-DD23-9A77-42E1-12A124BD0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A9FB1AD-2C4E-5BDC-4317-3CEF623ADCF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2B1784D6-07C4-5F7B-A37D-253CDA2B1BBF}"/>
              </a:ext>
            </a:extLst>
          </p:cNvPr>
          <p:cNvSpPr txBox="1"/>
          <p:nvPr/>
        </p:nvSpPr>
        <p:spPr>
          <a:xfrm>
            <a:off x="11723950" y="6506676"/>
            <a:ext cx="34192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04E6A9E2-EEC1-86CC-FA97-01A96D86F69B}"/>
              </a:ext>
            </a:extLst>
          </p:cNvPr>
          <p:cNvSpPr txBox="1"/>
          <p:nvPr/>
        </p:nvSpPr>
        <p:spPr>
          <a:xfrm>
            <a:off x="4194685" y="1142552"/>
            <a:ext cx="7529264" cy="4524315"/>
          </a:xfrm>
          <a:prstGeom prst="rect">
            <a:avLst/>
          </a:prstGeom>
          <a:noFill/>
        </p:spPr>
        <p:txBody>
          <a:bodyPr wrap="square">
            <a:spAutoFit/>
          </a:bodyPr>
          <a:lstStyle/>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 –availability of Original Shipping documents)   		USD 350.00</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(Non-availability of original Certificate of Origin)       		USD 350.00</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If the original documents and COO are sent to Dubai within </a:t>
            </a:r>
            <a:r>
              <a:rPr lang="en-GB" altLang="de-DE"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30 days </a:t>
            </a:r>
            <a:r>
              <a:rPr lang="en-GB" altLang="de-DE" sz="1200" dirty="0">
                <a:latin typeface="Arial" panose="020B0604020202020204" pitchFamily="34" charset="0"/>
                <a:ea typeface="Times New Roman" panose="02020603050405020304" pitchFamily="18" charset="0"/>
                <a:cs typeface="Arial" panose="020B0604020202020204" pitchFamily="34" charset="0"/>
              </a:rPr>
              <a:t>from the date of arrival into the UAE and they are accepted by the Customs authorities, USD 280.00 charges can be refunded.</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endParaRPr lang="de-DE"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Failure to declare true and accurate values on the shipping invoice including wrong declaration of the Country of Origin </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1">
              <a:buFont typeface="Arial" panose="020B0604020202020204" pitchFamily="34" charset="0"/>
              <a:buChar char="•"/>
            </a:pPr>
            <a:r>
              <a:rPr lang="en-GB" altLang="de-DE" sz="1200" dirty="0">
                <a:latin typeface="Arial" panose="020B0604020202020204" pitchFamily="34" charset="0"/>
                <a:ea typeface="Times New Roman" panose="02020603050405020304" pitchFamily="18" charset="0"/>
                <a:cs typeface="Arial" panose="020B0604020202020204" pitchFamily="34" charset="0"/>
              </a:rPr>
              <a:t>   Missing HS Code 			     	 	USD 10.00 per Item</a:t>
            </a:r>
            <a:endParaRPr lang="de-DE" altLang="de-DE" sz="1200" dirty="0">
              <a:latin typeface="Arial" panose="020B0604020202020204" pitchFamily="34"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Customs Duties</a:t>
            </a:r>
            <a:endParaRPr lang="de-DE"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U.A.E. Government Import-Duties will be charged as per outlay (usually 5% of CIF-Value)</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VAT </a:t>
            </a: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Value Added Tax (VAT) for all local services. With effect from 1st January 2018, Import VAT is computed based on 5% of the total CIF Value + 5% of the Outlaid Customs Duty which will be refunded if the cargo will be re-exported. If cargo will be consumed, given away and/ or sold during the exhibition, Import VAT will be applicable along with the Import VAT Service fee of USD45.00. </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VAT for local services is computed based on 5% of any local services rendered. </a:t>
            </a:r>
          </a:p>
        </p:txBody>
      </p:sp>
      <p:pic>
        <p:nvPicPr>
          <p:cNvPr id="2" name="Grafik 11">
            <a:extLst>
              <a:ext uri="{FF2B5EF4-FFF2-40B4-BE49-F238E27FC236}">
                <a16:creationId xmlns:a16="http://schemas.microsoft.com/office/drawing/2014/main" id="{F1EAC3D5-739E-A718-4BAA-63F1F68714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66157" y="828288"/>
            <a:ext cx="628528" cy="628528"/>
          </a:xfrm>
          <a:prstGeom prst="rect">
            <a:avLst/>
          </a:prstGeom>
        </p:spPr>
      </p:pic>
    </p:spTree>
    <p:extLst>
      <p:ext uri="{BB962C8B-B14F-4D97-AF65-F5344CB8AC3E}">
        <p14:creationId xmlns:p14="http://schemas.microsoft.com/office/powerpoint/2010/main" val="3971077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06CBB-AF76-D0DA-087D-85726A0540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60B7B61-163E-95A8-7FC6-C15F5CD5AF2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4C18D0C-9CDF-6B9D-F828-2912A2111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B4ED0FB-6D23-4521-CDD6-03FB05094631}"/>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9630961-84F1-AD56-A0E6-F460C1A2828C}"/>
              </a:ext>
            </a:extLst>
          </p:cNvPr>
          <p:cNvSpPr txBox="1"/>
          <p:nvPr/>
        </p:nvSpPr>
        <p:spPr>
          <a:xfrm>
            <a:off x="11694160" y="6506676"/>
            <a:ext cx="3717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1801E036-0359-19F9-6204-D8B5FA91CF10}"/>
              </a:ext>
            </a:extLst>
          </p:cNvPr>
          <p:cNvSpPr txBox="1"/>
          <p:nvPr/>
        </p:nvSpPr>
        <p:spPr>
          <a:xfrm>
            <a:off x="3850640" y="1474619"/>
            <a:ext cx="775208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STORAGE OF EMPTY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In the event that venue will not permit to store empty cases during the show, We must remove all empty boxes out from the fairground and store in an extra warehouse; Therefore, additional charges will be additional: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Removals, Storages &amp; Return of Empties – Off site (Interim W/H),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50.00</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per CBM (Minimum of 4 CBM)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Any exhibit crates left in aisles or by loading docks or in other common areas at the show site will be trashed by the show management.</a:t>
            </a:r>
            <a:endPar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9679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950A-2936-6833-6249-4564A9EBE6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196E3A2F-0A3F-8352-2A03-456AD9ED728F}"/>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48305DC8-EB31-897D-6656-EA8C5893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42F4325-F599-1817-796C-1FA944692E0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D57A2CBF-213B-60A9-7EEE-33BC9BCC5647}"/>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F8BF3EDC-1E46-D5FC-E7A3-244409A5FB3A}"/>
              </a:ext>
            </a:extLst>
          </p:cNvPr>
          <p:cNvSpPr txBox="1"/>
          <p:nvPr/>
        </p:nvSpPr>
        <p:spPr>
          <a:xfrm>
            <a:off x="4053842" y="1095362"/>
            <a:ext cx="7752080" cy="5170646"/>
          </a:xfrm>
          <a:prstGeom prst="rect">
            <a:avLst/>
          </a:prstGeom>
          <a:noFill/>
        </p:spPr>
        <p:txBody>
          <a:bodyPr wrap="square">
            <a:spAutoFit/>
          </a:bodyPr>
          <a:lstStyle/>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Tariff is based on General Cargo only. Not applicable to dangerous goods, prohibited goods or Perishable goods.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Special Handling of oversizedor heavy lift pieces (For any Box or crate, which exceeds 2 tons a piece or with dimensions that exceed 2mx2mx1.5m) where special handling is required, we will quote our handling charges on a case-to-case basis.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Airline/ Port Storage, Demurrage, Detention, Exchange BL Fees, Free Zone documentation, hire of any equipment, overtime surcharges, holiday surcharge or any other special handling, which if applicable will be charged addtional.</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10% Outlay Fee on freight collect shipments.</a:t>
            </a:r>
          </a:p>
          <a:p>
            <a:pPr marL="171450" indent="-171450">
              <a:buClr>
                <a:srgbClr val="002060"/>
              </a:buClr>
              <a:buSzPct val="100000"/>
              <a:buFont typeface="Wingdings" panose="05000000000000000000" pitchFamily="2" charset="2"/>
              <a:buChar char="v"/>
              <a:defRPr/>
            </a:pPr>
            <a:r>
              <a:rPr lang="de-DE" sz="1100" b="1" dirty="0">
                <a:solidFill>
                  <a:srgbClr val="002060"/>
                </a:solidFill>
                <a:latin typeface="Arial" panose="020B0604020202020204" pitchFamily="34" charset="0"/>
                <a:ea typeface="Times New Roman" panose="02020603050405020304" pitchFamily="18" charset="0"/>
                <a:cs typeface="Arial" panose="020B0604020202020204" pitchFamily="34" charset="0"/>
              </a:rPr>
              <a:t>Shipments assessed with less than USD 1,500.00 total CIF value, an outlaid Customs Duty and Import VAT (UAE) will be applicable even if the shipment is for re-export.</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Duty, Taxes and outlay fee are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subject to approval from any Goverment department or Ministry for importation licenses shall be additional and subject to approval. Charges towards which will be additional.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&amp; Transport Insurance is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5% VAT for local handling services.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of empty cases is based on the storage space availability near the exhibition site. If this is to be arranged offsite, then, additional handling and transportation charges will apply.</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Stand dressing, assembly of display panels or exhibits or machinery or decoration of any kind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charges (before or after the event) or re-exports freight charges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hire of equipment – Forklift, CRA, Pallet truck, etc.</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As per the new UAE Government regulations, any permanent imported goods or goods that have been coverted from temporary to permanent import, with the value exceeding USD 2,700.00 per shipment / consignment, will require an import permit approval from the MOFAIC authorities. A fee of USD 150.00 per entry / consignment, known as the MOFAIC attestation fee, will be charged for this service.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For additional services not listed above, an individual quotation will be provided upon receipt of your requirements.  </a:t>
            </a:r>
          </a:p>
          <a:p>
            <a:pPr marL="171450" lvl="0" indent="-171450">
              <a:buClr>
                <a:srgbClr val="002060"/>
              </a:buClr>
              <a:buSzPct val="100000"/>
              <a:buFont typeface="Wingdings" panose="05000000000000000000" pitchFamily="2" charset="2"/>
              <a:buChar char="v"/>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r>
              <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rPr>
              <a:t>	Rates quoted basis current Rates and Tariffs and is subject to change with/ without prior notice</a:t>
            </a:r>
            <a:endParaRPr lang="en-US" sz="1100" dirty="0">
              <a:solidFill>
                <a:prstClr val="black"/>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B4C6F1F-3F4B-72C5-5B3B-1F01F53DC00D}"/>
              </a:ext>
            </a:extLst>
          </p:cNvPr>
          <p:cNvPicPr>
            <a:picLocks noChangeAspect="1"/>
          </p:cNvPicPr>
          <p:nvPr/>
        </p:nvPicPr>
        <p:blipFill>
          <a:blip r:embed="rId5"/>
          <a:stretch>
            <a:fillRect/>
          </a:stretch>
        </p:blipFill>
        <p:spPr>
          <a:xfrm>
            <a:off x="3583567" y="828288"/>
            <a:ext cx="534149" cy="534149"/>
          </a:xfrm>
          <a:prstGeom prst="rect">
            <a:avLst/>
          </a:prstGeom>
        </p:spPr>
      </p:pic>
    </p:spTree>
    <p:extLst>
      <p:ext uri="{BB962C8B-B14F-4D97-AF65-F5344CB8AC3E}">
        <p14:creationId xmlns:p14="http://schemas.microsoft.com/office/powerpoint/2010/main" val="3830684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AA99-B719-66F4-8F92-EB109CC3FC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9A34BE-2132-089E-5180-0C3490A2E69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BAF97AC-55A6-9EAF-FD67-504BD554E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4FDEB608-64DA-BA4D-C237-F1D5C228FA00}"/>
              </a:ext>
            </a:extLst>
          </p:cNvPr>
          <p:cNvSpPr txBox="1"/>
          <p:nvPr/>
        </p:nvSpPr>
        <p:spPr>
          <a:xfrm>
            <a:off x="386078" y="828288"/>
            <a:ext cx="2794001" cy="424731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353080F-928F-293C-F17F-D26EA67502BE}"/>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9B64F804-C66F-9EA0-380A-8279E345B96B}"/>
              </a:ext>
            </a:extLst>
          </p:cNvPr>
          <p:cNvSpPr txBox="1"/>
          <p:nvPr/>
        </p:nvSpPr>
        <p:spPr>
          <a:xfrm>
            <a:off x="3860895" y="1453781"/>
            <a:ext cx="7752080" cy="3647152"/>
          </a:xfrm>
          <a:prstGeom prst="rect">
            <a:avLst/>
          </a:prstGeom>
          <a:noFill/>
        </p:spPr>
        <p:txBody>
          <a:bodyPr wrap="square">
            <a:spAutoFit/>
          </a:bodyPr>
          <a:lstStyle/>
          <a:p>
            <a:pPr>
              <a:buClr>
                <a:srgbClr val="002060"/>
              </a:buClr>
              <a:buSzPct val="100000"/>
              <a:defRPr/>
            </a:pPr>
            <a:r>
              <a:rPr lang="en-US" sz="1100" dirty="0">
                <a:solidFill>
                  <a:prstClr val="black"/>
                </a:solidFill>
                <a:latin typeface="Arial" panose="020B0604020202020204" pitchFamily="34" charset="0"/>
                <a:cs typeface="Arial" panose="020B0604020202020204" pitchFamily="34" charset="0"/>
              </a:rPr>
              <a:t>All payments must be made without deduction or deferment on account on any claim, counterclaim or offset. Personal or foreign cheques are not acceptable. Payment can be made by Bank draft or Telegraphic Transfer to our account as below: </a:t>
            </a: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PAYABLE TO:</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Beneficiary Name: 		RHENUS LOGISTICS GULF LLC</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Account No. (USD): 		024 067076 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IBAN: 			AE340200000024067076100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SWIFT Code: 			BBMEAEAD</a:t>
            </a:r>
          </a:p>
          <a:p>
            <a:pPr>
              <a:buClr>
                <a:srgbClr val="002060"/>
              </a:buClr>
              <a:buSzPct val="100000"/>
              <a:defRPr/>
            </a:pPr>
            <a:endParaRPr lang="en-US" altLang="de-DE" sz="1100" b="1"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BANK ADDRESS:</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HSBC BANK MIDDLE EAST LTD</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BRANCH, PO BOX 66</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UNITED ARAB EMIRATES</a:t>
            </a: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b="1" dirty="0">
                <a:solidFill>
                  <a:prstClr val="black"/>
                </a:solidFill>
                <a:latin typeface="Arial" panose="020B0604020202020204" pitchFamily="34" charset="0"/>
                <a:cs typeface="Arial" panose="020B0604020202020204" pitchFamily="34" charset="0"/>
              </a:rPr>
              <a:t>Remitting bank charges are to be borne by the exhibitor/ agent. Minimum USD 50.00/- as bank charges for each Transaction will be added to the Debit Invoice. </a:t>
            </a:r>
          </a:p>
          <a:p>
            <a:pPr lvl="0" eaLnBrk="0" fontAlgn="base" hangingPunct="0">
              <a:spcBef>
                <a:spcPct val="0"/>
              </a:spcBef>
              <a:spcAft>
                <a:spcPct val="0"/>
              </a:spcAft>
              <a:tabLst>
                <a:tab pos="1143000" algn="l"/>
              </a:tabLst>
              <a:defRPr/>
            </a:pPr>
            <a:endParaRPr lang="en-US" altLang="de-DE" sz="1100" b="1" dirty="0">
              <a:solidFill>
                <a:prstClr val="black"/>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cs typeface="Arial" panose="020B0604020202020204" pitchFamily="34" charset="0"/>
              </a:rPr>
              <a:t>Please contact us if in case of chosen currency is different from above.   </a:t>
            </a:r>
          </a:p>
          <a:p>
            <a:pPr lvl="0" indent="457200" algn="just" eaLnBrk="0" fontAlgn="base" hangingPunct="0">
              <a:spcBef>
                <a:spcPct val="0"/>
              </a:spcBef>
              <a:spcAft>
                <a:spcPct val="0"/>
              </a:spcAft>
              <a:tabLst>
                <a:tab pos="1143000" algn="l"/>
              </a:tabLst>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6840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04A47-11FA-4F15-79CA-3B1A649EA77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884D591-A612-99E1-B267-205D6A6F303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99B10CE-6524-8C10-B8C8-B9574CF1D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DD3F019-4C05-6347-FC2A-6FF53AA9AD0A}"/>
              </a:ext>
            </a:extLst>
          </p:cNvPr>
          <p:cNvSpPr txBox="1"/>
          <p:nvPr/>
        </p:nvSpPr>
        <p:spPr>
          <a:xfrm>
            <a:off x="386078" y="828288"/>
            <a:ext cx="2794001" cy="430887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12C6B96D-723E-4EE6-B0BC-533AE8700C96}"/>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AA41C12A-7B53-F366-98F1-6F2BB9C98B15}"/>
              </a:ext>
            </a:extLst>
          </p:cNvPr>
          <p:cNvSpPr txBox="1"/>
          <p:nvPr/>
        </p:nvSpPr>
        <p:spPr>
          <a:xfrm>
            <a:off x="3860895" y="1453781"/>
            <a:ext cx="7752080" cy="3033074"/>
          </a:xfrm>
          <a:prstGeom prst="rect">
            <a:avLst/>
          </a:prstGeom>
          <a:noFill/>
        </p:spPr>
        <p:txBody>
          <a:bodyPr wrap="square">
            <a:spAutoFit/>
          </a:bodyPr>
          <a:lstStyle/>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Logistics General Trading conditions.</a:t>
            </a:r>
          </a:p>
          <a:p>
            <a:pPr marL="0" marR="0">
              <a:lnSpc>
                <a:spcPct val="115000"/>
              </a:lnSpc>
              <a:spcAft>
                <a:spcPts val="800"/>
              </a:spcAft>
            </a:pPr>
            <a:r>
              <a:rPr lang="en-US" sz="1200" kern="100" dirty="0">
                <a:effectLst/>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1692072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F3C3C-511E-2178-B4A4-A25051A9D49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4E8A501-53B3-FA4B-343F-2236D88E8DB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EC18F40-29F2-4081-76FD-02FF7DC2B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FE84555-F8F8-91DC-A950-8CB2DA733AD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Person at the Site</a:t>
            </a:r>
          </a:p>
        </p:txBody>
      </p:sp>
      <p:sp>
        <p:nvSpPr>
          <p:cNvPr id="34" name="TextBox 33">
            <a:extLst>
              <a:ext uri="{FF2B5EF4-FFF2-40B4-BE49-F238E27FC236}">
                <a16:creationId xmlns:a16="http://schemas.microsoft.com/office/drawing/2014/main" id="{EA004CB6-4890-B2EE-4978-5822699FC732}"/>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7889" y="1155459"/>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32931FE-8767-2820-C1BA-7527C3A2C5B8}"/>
              </a:ext>
            </a:extLst>
          </p:cNvPr>
          <p:cNvSpPr txBox="1"/>
          <p:nvPr/>
        </p:nvSpPr>
        <p:spPr>
          <a:xfrm>
            <a:off x="6093664" y="4899765"/>
            <a:ext cx="3383280" cy="1323439"/>
          </a:xfrm>
          <a:prstGeom prst="rect">
            <a:avLst/>
          </a:prstGeom>
          <a:noFill/>
        </p:spPr>
        <p:txBody>
          <a:bodyPr wrap="square">
            <a:spAutoFit/>
          </a:bodyPr>
          <a:lstStyle/>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Ibrahim Al Khalil - Project Manager</a:t>
            </a:r>
          </a:p>
          <a:p>
            <a:pPr algn="ctr">
              <a:buClr>
                <a:schemeClr val="accent1"/>
              </a:buClr>
            </a:pPr>
            <a:r>
              <a:rPr lang="en-US" sz="1000" dirty="0">
                <a:latin typeface="Arial" panose="020B0604020202020204" pitchFamily="34" charset="0"/>
                <a:cs typeface="Arial" panose="020B0604020202020204" pitchFamily="34" charset="0"/>
              </a:rPr>
              <a:t>Ibrahim.Khalil@rhenus.com +971 52 3531213</a:t>
            </a:r>
            <a:endParaRPr lang="en-US" sz="1000" b="1" dirty="0">
              <a:latin typeface="Arial" panose="020B0604020202020204" pitchFamily="34" charset="0"/>
              <a:cs typeface="Arial" panose="020B0604020202020204" pitchFamily="34" charset="0"/>
            </a:endParaRPr>
          </a:p>
          <a:p>
            <a:pPr algn="ctr">
              <a:buClr>
                <a:schemeClr val="accent1"/>
              </a:buClr>
            </a:pPr>
            <a:endParaRPr lang="en-US" sz="1000" b="1" dirty="0">
              <a:solidFill>
                <a:srgbClr val="002060"/>
              </a:solidFill>
              <a:latin typeface="Arial" panose="020B0604020202020204" pitchFamily="34" charset="0"/>
              <a:cs typeface="Arial" panose="020B0604020202020204" pitchFamily="34" charset="0"/>
            </a:endParaRP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Edward Gillo – Exhibitions Manager</a:t>
            </a:r>
          </a:p>
          <a:p>
            <a:pPr algn="ctr">
              <a:buClr>
                <a:schemeClr val="accent1"/>
              </a:buClr>
            </a:pPr>
            <a:r>
              <a:rPr lang="en-US" sz="1000" dirty="0">
                <a:latin typeface="Arial" panose="020B0604020202020204" pitchFamily="34" charset="0"/>
                <a:cs typeface="Arial" panose="020B0604020202020204" pitchFamily="34" charset="0"/>
              </a:rPr>
              <a:t>Edward.Gillo@rhenus.com </a:t>
            </a:r>
            <a:r>
              <a:rPr lang="en-US" sz="1000" b="1" dirty="0">
                <a:solidFill>
                  <a:srgbClr val="002060"/>
                </a:solidFill>
                <a:latin typeface="Arial" panose="020B0604020202020204" pitchFamily="34" charset="0"/>
                <a:cs typeface="Arial" panose="020B0604020202020204" pitchFamily="34" charset="0"/>
              </a:rPr>
              <a:t>+</a:t>
            </a:r>
            <a:r>
              <a:rPr lang="en-US" sz="1000" dirty="0">
                <a:latin typeface="Arial" panose="020B0604020202020204" pitchFamily="34" charset="0"/>
                <a:cs typeface="Arial" panose="020B0604020202020204" pitchFamily="34" charset="0"/>
              </a:rPr>
              <a:t>971 55 1007526</a:t>
            </a:r>
          </a:p>
          <a:p>
            <a:pPr algn="ctr">
              <a:buClr>
                <a:schemeClr val="accent1"/>
              </a:buClr>
            </a:pPr>
            <a:r>
              <a:rPr lang="en-US" sz="1000" dirty="0">
                <a:latin typeface="Arial" panose="020B0604020202020204" pitchFamily="34" charset="0"/>
                <a:cs typeface="Arial" panose="020B0604020202020204" pitchFamily="34" charset="0"/>
              </a:rPr>
              <a:t> </a:t>
            </a: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Anas Al-Arid – Regional Manager</a:t>
            </a:r>
          </a:p>
          <a:p>
            <a:pPr algn="ctr">
              <a:buClr>
                <a:schemeClr val="accent1"/>
              </a:buClr>
            </a:pPr>
            <a:r>
              <a:rPr lang="en-US" sz="1000" dirty="0">
                <a:latin typeface="Arial" panose="020B0604020202020204" pitchFamily="34" charset="0"/>
                <a:cs typeface="Arial" panose="020B0604020202020204" pitchFamily="34" charset="0"/>
              </a:rPr>
              <a:t>Anas.Alarid@rhenus.com</a:t>
            </a:r>
          </a:p>
        </p:txBody>
      </p:sp>
    </p:spTree>
    <p:extLst>
      <p:ext uri="{BB962C8B-B14F-4D97-AF65-F5344CB8AC3E}">
        <p14:creationId xmlns:p14="http://schemas.microsoft.com/office/powerpoint/2010/main" val="67851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Al </a:t>
            </a:r>
            <a:r>
              <a:rPr kumimoji="0" lang="en-US" sz="1200" b="0" i="0" u="none" strike="noStrike" kern="1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Masaood</a:t>
            </a: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Tower II,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7</a:t>
            </a:r>
            <a:r>
              <a:rPr kumimoji="0" lang="en-US" sz="1200" b="0" i="0" u="none" strike="noStrike" kern="100" cap="none" spc="0" normalizeH="0" baseline="3000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a:t>
            </a: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Floor, Room 705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Airport Road, Deira</a:t>
            </a:r>
          </a:p>
          <a:p>
            <a:pPr>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Dubai, United Arab Emirates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PO Box 171047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Tel.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+971 (0) 4 806 1300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Controller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 Ajay.Rajan@rhenus.com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EFB3-8DF4-CF43-6195-1A7AF1582C4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A4BDD26-AFCC-03DC-3495-B137354C914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180FBDE3-0B7E-0F53-01A3-109B0EC06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A569FFF-050E-C3F6-0CF1-D2BE55B6E13B}"/>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200" b="1" u="sng" dirty="0">
                <a:solidFill>
                  <a:schemeClr val="bg1"/>
                </a:solidFill>
                <a:latin typeface="Arial" panose="020B0604020202020204" pitchFamily="34" charset="0"/>
                <a:cs typeface="Arial" panose="020B0604020202020204" pitchFamily="34" charset="0"/>
              </a:rPr>
              <a:t>- FCL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9E8168D-483C-3A75-F40E-B1E629F298A3}"/>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0406B5AB-CBB3-ECFE-C415-8192181F745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a:t>
            </a:r>
            <a:r>
              <a:rPr lang="en-US" sz="1200" b="1" dirty="0">
                <a:solidFill>
                  <a:srgbClr val="002060"/>
                </a:solidFill>
                <a:latin typeface="Arial" panose="020B0604020202020204" pitchFamily="34" charset="0"/>
                <a:cs typeface="Arial" panose="020B0604020202020204" pitchFamily="34" charset="0"/>
              </a:rPr>
              <a:t>F</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CL –  FULL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8E4959B6-A9D0-E4C2-1932-478575970719}"/>
              </a:ext>
            </a:extLst>
          </p:cNvPr>
          <p:cNvPicPr>
            <a:picLocks noChangeAspect="1"/>
          </p:cNvPicPr>
          <p:nvPr/>
        </p:nvPicPr>
        <p:blipFill>
          <a:blip r:embed="rId6"/>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EDCFC646-8D21-4175-750B-E998A9CEBEAD}"/>
              </a:ext>
            </a:extLst>
          </p:cNvPr>
          <p:cNvGraphicFramePr>
            <a:graphicFrameLocks noGrp="1"/>
          </p:cNvGraphicFramePr>
          <p:nvPr>
            <p:extLst>
              <p:ext uri="{D42A27DB-BD31-4B8C-83A1-F6EECF244321}">
                <p14:modId xmlns:p14="http://schemas.microsoft.com/office/powerpoint/2010/main" val="3245747493"/>
              </p:ext>
            </p:extLst>
          </p:nvPr>
        </p:nvGraphicFramePr>
        <p:xfrm>
          <a:off x="4285481" y="1364933"/>
          <a:ext cx="7086600" cy="37973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rowSpan="2">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215.00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USD 326.00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Port Charges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 75.00 per entry /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6973148"/>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 + 5% VAT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9048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354636"/>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0137307"/>
                  </a:ext>
                </a:extLst>
              </a:tr>
            </a:tbl>
          </a:graphicData>
        </a:graphic>
      </p:graphicFrame>
      <p:sp>
        <p:nvSpPr>
          <p:cNvPr id="11" name="TextBox 10">
            <a:extLst>
              <a:ext uri="{FF2B5EF4-FFF2-40B4-BE49-F238E27FC236}">
                <a16:creationId xmlns:a16="http://schemas.microsoft.com/office/drawing/2014/main" id="{EE1ECAFE-5199-E071-2115-DC45C7A4917B}"/>
              </a:ext>
            </a:extLst>
          </p:cNvPr>
          <p:cNvSpPr txBox="1"/>
          <p:nvPr/>
        </p:nvSpPr>
        <p:spPr>
          <a:xfrm>
            <a:off x="4277362" y="5444847"/>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44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A1E27-E182-678F-B8EA-C5AFDC666D8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D39D5-5821-2C43-E475-805F939C663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D5C6E74-96B0-4D72-7CCA-1500DBDED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879191D-C945-3E7B-D73D-08E9FBB9903F}"/>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a:t>
            </a:r>
            <a:r>
              <a:rPr lang="en-US" sz="1200" b="1" u="sng" dirty="0">
                <a:solidFill>
                  <a:schemeClr val="bg1"/>
                </a:solidFill>
                <a:latin typeface="Arial" panose="020B0604020202020204" pitchFamily="34" charset="0"/>
                <a:cs typeface="Arial" panose="020B0604020202020204" pitchFamily="34" charset="0"/>
              </a:rPr>
              <a:t>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2B1DD8D-46D2-3ECF-4AD4-5F945F6ADC7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D18A21F9-7638-3CC9-B956-20AADD5C7BA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(LCL –  LOOSE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1DCC28B3-4D15-0C7F-96BB-72490013ADE9}"/>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BCB0F8CD-59C3-0DBD-4109-1D86971B93E7}"/>
              </a:ext>
            </a:extLst>
          </p:cNvPr>
          <p:cNvGraphicFramePr>
            <a:graphicFrameLocks noGrp="1"/>
          </p:cNvGraphicFramePr>
          <p:nvPr>
            <p:extLst>
              <p:ext uri="{D42A27DB-BD31-4B8C-83A1-F6EECF244321}">
                <p14:modId xmlns:p14="http://schemas.microsoft.com/office/powerpoint/2010/main" val="1559464243"/>
              </p:ext>
            </p:extLst>
          </p:nvPr>
        </p:nvGraphicFramePr>
        <p:xfrm>
          <a:off x="4285481" y="1364933"/>
          <a:ext cx="7086600" cy="314325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or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60.00 per CBM (Min. USD75.00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Co-loader Handling &amp; Warehouse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bl>
          </a:graphicData>
        </a:graphic>
      </p:graphicFrame>
      <p:sp>
        <p:nvSpPr>
          <p:cNvPr id="11" name="TextBox 10">
            <a:extLst>
              <a:ext uri="{FF2B5EF4-FFF2-40B4-BE49-F238E27FC236}">
                <a16:creationId xmlns:a16="http://schemas.microsoft.com/office/drawing/2014/main" id="{CECBF51C-E463-002F-D652-EF432282B06E}"/>
              </a:ext>
            </a:extLst>
          </p:cNvPr>
          <p:cNvSpPr txBox="1"/>
          <p:nvPr/>
        </p:nvSpPr>
        <p:spPr>
          <a:xfrm>
            <a:off x="4277362" y="4703752"/>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33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01C1-B60E-3D9D-6096-1244C42ED80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E8D71C6-03AD-6E44-6703-F181BB38EEA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A6E07BB0-A6FA-F6B8-B291-AD701D57C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DE28C74-9184-1DC7-98E5-50D53AA2EFE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a:t>
            </a:r>
            <a:r>
              <a:rPr lang="en-US" sz="1200" b="1" u="sng" dirty="0">
                <a:solidFill>
                  <a:schemeClr val="bg1"/>
                </a:solidFill>
                <a:latin typeface="Arial" panose="020B0604020202020204" pitchFamily="34" charset="0"/>
                <a:cs typeface="Arial" panose="020B0604020202020204" pitchFamily="34" charset="0"/>
              </a:rPr>
              <a:t>Outbound – FCL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6A4E800-7257-1D16-48F8-835CD210286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B1D19F3B-6934-D5EF-5688-ED6CDB465A1D}"/>
              </a:ext>
            </a:extLst>
          </p:cNvPr>
          <p:cNvSpPr txBox="1"/>
          <p:nvPr/>
        </p:nvSpPr>
        <p:spPr>
          <a:xfrm>
            <a:off x="4277362" y="737919"/>
            <a:ext cx="6096000" cy="461665"/>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OUTBOUND </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latin typeface="Arial" panose="020B0604020202020204" pitchFamily="34" charset="0"/>
                <a:cs typeface="Arial" panose="020B0604020202020204" pitchFamily="34" charset="0"/>
              </a:rPr>
              <a:t>Ex-booth up to F.O.B Vessel Jebel Ali Seaport</a:t>
            </a:r>
          </a:p>
        </p:txBody>
      </p:sp>
      <p:pic>
        <p:nvPicPr>
          <p:cNvPr id="6" name="Picture 5">
            <a:extLst>
              <a:ext uri="{FF2B5EF4-FFF2-40B4-BE49-F238E27FC236}">
                <a16:creationId xmlns:a16="http://schemas.microsoft.com/office/drawing/2014/main" id="{C6A15F2E-6F63-9801-94F1-79C8315C7F58}"/>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61C2BD6C-13CE-6548-5CBE-CC65BB0FFEEE}"/>
              </a:ext>
            </a:extLst>
          </p:cNvPr>
          <p:cNvGraphicFramePr>
            <a:graphicFrameLocks noGrp="1"/>
          </p:cNvGraphicFramePr>
          <p:nvPr>
            <p:extLst>
              <p:ext uri="{D42A27DB-BD31-4B8C-83A1-F6EECF244321}">
                <p14:modId xmlns:p14="http://schemas.microsoft.com/office/powerpoint/2010/main" val="4205375032"/>
              </p:ext>
            </p:extLst>
          </p:nvPr>
        </p:nvGraphicFramePr>
        <p:xfrm>
          <a:off x="4277362" y="1601121"/>
          <a:ext cx="7086600" cy="18415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lnT w="6350" cap="flat" cmpd="sng" algn="ctr">
                      <a:solidFill>
                        <a:srgbClr val="000000"/>
                      </a:solidFill>
                      <a:prstDash val="solid"/>
                      <a:round/>
                      <a:headEnd type="none" w="med" len="med"/>
                      <a:tailEnd type="none" w="med" len="med"/>
                    </a:lnT>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296.00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420.00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bl>
          </a:graphicData>
        </a:graphic>
      </p:graphicFrame>
      <p:sp>
        <p:nvSpPr>
          <p:cNvPr id="11" name="TextBox 10">
            <a:extLst>
              <a:ext uri="{FF2B5EF4-FFF2-40B4-BE49-F238E27FC236}">
                <a16:creationId xmlns:a16="http://schemas.microsoft.com/office/drawing/2014/main" id="{ADED784D-68B8-06EB-C064-83E84F454786}"/>
              </a:ext>
            </a:extLst>
          </p:cNvPr>
          <p:cNvSpPr txBox="1"/>
          <p:nvPr/>
        </p:nvSpPr>
        <p:spPr>
          <a:xfrm>
            <a:off x="4285481" y="5030040"/>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Return of Empty case/ packing material to stand on the last day of show</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Transportatin from Exhibition site to Jebel Ali Seaport</a:t>
            </a:r>
            <a:endParaRPr lang="en-US" sz="9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6FB6BD5-7ACA-AA0B-C4D3-A511517EF13A}"/>
              </a:ext>
            </a:extLst>
          </p:cNvPr>
          <p:cNvSpPr txBox="1"/>
          <p:nvPr/>
        </p:nvSpPr>
        <p:spPr>
          <a:xfrm>
            <a:off x="4285481" y="1336460"/>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FCL – Full Container Load</a:t>
            </a:r>
          </a:p>
        </p:txBody>
      </p:sp>
      <p:sp>
        <p:nvSpPr>
          <p:cNvPr id="3" name="TextBox 2">
            <a:extLst>
              <a:ext uri="{FF2B5EF4-FFF2-40B4-BE49-F238E27FC236}">
                <a16:creationId xmlns:a16="http://schemas.microsoft.com/office/drawing/2014/main" id="{08BF32CF-7476-CA8B-FD77-42F3028FACB8}"/>
              </a:ext>
            </a:extLst>
          </p:cNvPr>
          <p:cNvSpPr txBox="1"/>
          <p:nvPr/>
        </p:nvSpPr>
        <p:spPr>
          <a:xfrm>
            <a:off x="4277362" y="3597937"/>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LCL – Loose Container Load</a:t>
            </a:r>
          </a:p>
        </p:txBody>
      </p:sp>
      <p:graphicFrame>
        <p:nvGraphicFramePr>
          <p:cNvPr id="4" name="Table 3">
            <a:extLst>
              <a:ext uri="{FF2B5EF4-FFF2-40B4-BE49-F238E27FC236}">
                <a16:creationId xmlns:a16="http://schemas.microsoft.com/office/drawing/2014/main" id="{A6261B98-C241-7FBA-3C41-FA9771465BC1}"/>
              </a:ext>
            </a:extLst>
          </p:cNvPr>
          <p:cNvGraphicFramePr>
            <a:graphicFrameLocks noGrp="1"/>
          </p:cNvGraphicFramePr>
          <p:nvPr>
            <p:extLst>
              <p:ext uri="{D42A27DB-BD31-4B8C-83A1-F6EECF244321}">
                <p14:modId xmlns:p14="http://schemas.microsoft.com/office/powerpoint/2010/main" val="49716108"/>
              </p:ext>
            </p:extLst>
          </p:nvPr>
        </p:nvGraphicFramePr>
        <p:xfrm>
          <a:off x="4285481" y="3844158"/>
          <a:ext cx="7086600" cy="102870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4119675619"/>
                    </a:ext>
                  </a:extLst>
                </a:gridCol>
                <a:gridCol w="3543300">
                  <a:extLst>
                    <a:ext uri="{9D8B030D-6E8A-4147-A177-3AD203B41FA5}">
                      <a16:colId xmlns:a16="http://schemas.microsoft.com/office/drawing/2014/main" val="3454131183"/>
                    </a:ext>
                  </a:extLst>
                </a:gridCol>
              </a:tblGrid>
              <a:tr h="29210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96497"/>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224592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116837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99684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sv-SE" sz="900" b="0" i="0" u="none" strike="noStrike" dirty="0">
                          <a:solidFill>
                            <a:srgbClr val="000000"/>
                          </a:solidFill>
                          <a:effectLst/>
                          <a:latin typeface="Arial" panose="020B0604020202020204" pitchFamily="34" charset="0"/>
                        </a:rPr>
                        <a:t>USD 30.00 per CBM (Min. USD30.00)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2554248"/>
                  </a:ext>
                </a:extLst>
              </a:tr>
            </a:tbl>
          </a:graphicData>
        </a:graphic>
      </p:graphicFrame>
    </p:spTree>
    <p:extLst>
      <p:ext uri="{BB962C8B-B14F-4D97-AF65-F5344CB8AC3E}">
        <p14:creationId xmlns:p14="http://schemas.microsoft.com/office/powerpoint/2010/main" val="66388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7735-CDBC-BCE4-F467-C7F8E6B09C2A}"/>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607C2CC-2A69-3D72-C5F1-1F264D4D7372}"/>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C29FDFD-24C4-19B0-FC1D-9856F6245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B153D67-6567-B9C7-D623-7DB0EF403C2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Inbound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B0F3295-4A9E-AE35-D5FD-D0A074CAD029}"/>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152A0AA7-A0B8-6A84-5C3E-807D5D61E6A5}"/>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INBOUND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Dubai Int’l. Airport to delivered booth at the show site</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6BD6CED2-1F0B-0AE1-7612-AC377B4D80D4}"/>
              </a:ext>
            </a:extLst>
          </p:cNvPr>
          <p:cNvSpPr txBox="1"/>
          <p:nvPr/>
        </p:nvSpPr>
        <p:spPr>
          <a:xfrm>
            <a:off x="4277362" y="4795055"/>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Transportation from airport to show site</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Unloading 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pic>
        <p:nvPicPr>
          <p:cNvPr id="3" name="Picture 2">
            <a:extLst>
              <a:ext uri="{FF2B5EF4-FFF2-40B4-BE49-F238E27FC236}">
                <a16:creationId xmlns:a16="http://schemas.microsoft.com/office/drawing/2014/main" id="{D1F63DE0-EA76-5CE0-957A-8A6C527B7E69}"/>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45918E2-F4C6-AD1A-9ACE-332E445D0D37}"/>
              </a:ext>
            </a:extLst>
          </p:cNvPr>
          <p:cNvGraphicFramePr>
            <a:graphicFrameLocks noGrp="1"/>
          </p:cNvGraphicFramePr>
          <p:nvPr>
            <p:extLst>
              <p:ext uri="{D42A27DB-BD31-4B8C-83A1-F6EECF244321}">
                <p14:modId xmlns:p14="http://schemas.microsoft.com/office/powerpoint/2010/main" val="2674828270"/>
              </p:ext>
            </p:extLst>
          </p:nvPr>
        </p:nvGraphicFramePr>
        <p:xfrm>
          <a:off x="4277362" y="1522749"/>
          <a:ext cx="7086600" cy="31178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0.65 per chargeable wt. / shipment / exhibitor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algn="l" rtl="0" fontAlgn="ctr"/>
                      <a:r>
                        <a:rPr lang="en-US" sz="900" b="0" i="0" u="none" strike="noStrike" dirty="0">
                          <a:solidFill>
                            <a:srgbClr val="000000"/>
                          </a:solidFill>
                          <a:effectLst/>
                          <a:latin typeface="Arial" panose="020B0604020202020204" pitchFamily="34" charset="0"/>
                        </a:rPr>
                        <a:t>Min. USD 195.00 per shipment/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HAWB</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0.20 per chargeable wt. (Min. USD 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518004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397965"/>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449824"/>
                  </a:ext>
                </a:extLst>
              </a:tr>
            </a:tbl>
          </a:graphicData>
        </a:graphic>
      </p:graphicFrame>
    </p:spTree>
    <p:extLst>
      <p:ext uri="{BB962C8B-B14F-4D97-AF65-F5344CB8AC3E}">
        <p14:creationId xmlns:p14="http://schemas.microsoft.com/office/powerpoint/2010/main" val="353918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95D2-10B3-4602-91F3-4B0A581A3D6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3B26D0D-9F50-1062-700A-513B85FBE7B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84CC9ED-DCC1-A906-C63C-439475A2D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3F96E7C-4AB2-DF25-0DE4-F57B192211F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Outbound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72C2732-EA54-9EA3-60F3-58FDE2298C0C}"/>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3680B8B7-B000-1B0B-A80C-B49027C08BE9}"/>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Ex-booth up to F.O.B. Aircraft Dubai Airport</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ADB40B28-57EB-B328-012F-8E1362E6CCBC}"/>
              </a:ext>
            </a:extLst>
          </p:cNvPr>
          <p:cNvSpPr txBox="1"/>
          <p:nvPr/>
        </p:nvSpPr>
        <p:spPr>
          <a:xfrm>
            <a:off x="4277362" y="2959640"/>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Transportation from Exhibition site to Dubai Airport</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endParaRPr lang="en-US"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362312B-383C-9124-9CD5-E2D1C3EB1544}"/>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50920B5-69B6-AD3F-4D66-2B13E228FDA4}"/>
              </a:ext>
            </a:extLst>
          </p:cNvPr>
          <p:cNvGraphicFramePr>
            <a:graphicFrameLocks noGrp="1"/>
          </p:cNvGraphicFramePr>
          <p:nvPr>
            <p:extLst>
              <p:ext uri="{D42A27DB-BD31-4B8C-83A1-F6EECF244321}">
                <p14:modId xmlns:p14="http://schemas.microsoft.com/office/powerpoint/2010/main" val="1287687692"/>
              </p:ext>
            </p:extLst>
          </p:nvPr>
        </p:nvGraphicFramePr>
        <p:xfrm>
          <a:off x="4277362" y="1522749"/>
          <a:ext cx="7086600" cy="12890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indent="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0.65 per chargeable wt. /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indent="0" algn="l" rtl="0" fontAlgn="ctr"/>
                      <a:r>
                        <a:rPr lang="en-US" sz="900" b="0" i="0" u="none" strike="noStrike" dirty="0">
                          <a:solidFill>
                            <a:srgbClr val="000000"/>
                          </a:solidFill>
                          <a:effectLst/>
                          <a:latin typeface="Arial" panose="020B0604020202020204" pitchFamily="34" charset="0"/>
                        </a:rPr>
                        <a:t>Min.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AWB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110.00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0.20 per chargeable wt. (Min. USD40.00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bl>
          </a:graphicData>
        </a:graphic>
      </p:graphicFrame>
    </p:spTree>
    <p:extLst>
      <p:ext uri="{BB962C8B-B14F-4D97-AF65-F5344CB8AC3E}">
        <p14:creationId xmlns:p14="http://schemas.microsoft.com/office/powerpoint/2010/main" val="146869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C96F-0E5F-880A-4F41-30D25CA2ACA0}"/>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3EB0121-FAEA-327F-8F78-C2FBA9ECA5F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D861F0AB-C9C8-F9A1-7551-6C653F204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411FE3B-4F76-A9EA-42EB-8D592449C12B}"/>
              </a:ext>
            </a:extLst>
          </p:cNvPr>
          <p:cNvSpPr txBox="1"/>
          <p:nvPr/>
        </p:nvSpPr>
        <p:spPr>
          <a:xfrm>
            <a:off x="386078" y="828288"/>
            <a:ext cx="2794001" cy="5170646"/>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Inbound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4D3222-F5AD-79D1-C12C-0DFD9A7671B0}"/>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29616BD9-B671-39B8-46C0-5886FA4D3C26}"/>
              </a:ext>
            </a:extLst>
          </p:cNvPr>
          <p:cNvSpPr txBox="1"/>
          <p:nvPr/>
        </p:nvSpPr>
        <p:spPr>
          <a:xfrm>
            <a:off x="4277362" y="737919"/>
            <a:ext cx="7210536"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INBOUND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From customs cleared UAE Border (SILAA), arrival truck F.O.T. venue to delivered booth at the show site</a:t>
            </a:r>
          </a:p>
        </p:txBody>
      </p:sp>
      <p:sp>
        <p:nvSpPr>
          <p:cNvPr id="11" name="TextBox 10">
            <a:extLst>
              <a:ext uri="{FF2B5EF4-FFF2-40B4-BE49-F238E27FC236}">
                <a16:creationId xmlns:a16="http://schemas.microsoft.com/office/drawing/2014/main" id="{EEC15C6C-F0DB-37E4-EDAA-29FBC5717B65}"/>
              </a:ext>
            </a:extLst>
          </p:cNvPr>
          <p:cNvSpPr txBox="1"/>
          <p:nvPr/>
        </p:nvSpPr>
        <p:spPr>
          <a:xfrm>
            <a:off x="4277362" y="4246415"/>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a:solidFill>
                  <a:prstClr val="black"/>
                </a:solidFill>
                <a:latin typeface="Arial" panose="020B0604020202020204" pitchFamily="34" charset="0"/>
                <a:ea typeface="Times New Roman" panose="02020603050405020304" pitchFamily="18" charset="0"/>
                <a:cs typeface="Arial" panose="020B0604020202020204" pitchFamily="34" charset="0"/>
              </a:rPr>
              <a:t>Unloading </a:t>
            </a: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graphicFrame>
        <p:nvGraphicFramePr>
          <p:cNvPr id="4" name="Table 3">
            <a:extLst>
              <a:ext uri="{FF2B5EF4-FFF2-40B4-BE49-F238E27FC236}">
                <a16:creationId xmlns:a16="http://schemas.microsoft.com/office/drawing/2014/main" id="{D2CE52F0-2E78-1935-89E4-9839C2601151}"/>
              </a:ext>
            </a:extLst>
          </p:cNvPr>
          <p:cNvGraphicFramePr>
            <a:graphicFrameLocks noGrp="1"/>
          </p:cNvGraphicFramePr>
          <p:nvPr>
            <p:extLst>
              <p:ext uri="{D42A27DB-BD31-4B8C-83A1-F6EECF244321}">
                <p14:modId xmlns:p14="http://schemas.microsoft.com/office/powerpoint/2010/main" val="1975070819"/>
              </p:ext>
            </p:extLst>
          </p:nvPr>
        </p:nvGraphicFramePr>
        <p:xfrm>
          <a:off x="4277362" y="1318020"/>
          <a:ext cx="7086600" cy="263906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bl>
          </a:graphicData>
        </a:graphic>
      </p:graphicFrame>
      <p:grpSp>
        <p:nvGrpSpPr>
          <p:cNvPr id="7" name="Grafik 46">
            <a:extLst>
              <a:ext uri="{FF2B5EF4-FFF2-40B4-BE49-F238E27FC236}">
                <a16:creationId xmlns:a16="http://schemas.microsoft.com/office/drawing/2014/main" id="{D186D6AB-5B03-6532-7B7E-029665528E0E}"/>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FB238A7A-832F-142E-F430-165795CF751F}"/>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278F6B49-6453-03CC-EEB9-8C634359692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1A1798A9-050F-5CA6-4834-1D47255645BB}"/>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63882DCD-B32C-CDB9-73F8-5987448DBF35}"/>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D69241C1-EB79-FC06-BCBF-AB4BA365EB17}"/>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2B8C2D5D-F8FE-66F8-DD27-B1518A438A8A}"/>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FEB9B101-BBCB-D136-9D97-2751AC7113E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65C7F132-01C1-3C77-3F0A-3023548763E6}"/>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42F4E5A1-916C-A442-33C8-6E1F9EA70D9B}"/>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2F0508F3-DDA3-C39E-11F6-18A79C9AF73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4D64859D-734F-EC85-21E2-7C41029BDD12}"/>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92A204B6-162E-035D-D7B2-843C83127A81}"/>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3141026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1AEFE-F9FF-7005-D96F-B3D112C40D6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D1E2E98-4640-8F02-BC17-FD5900AC573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9FBA268-03CF-6296-387E-AC824DF2A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B70641B-2C87-094D-3587-BEF801A0398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99A6D82-56C0-996B-A285-4CF96B16F544}"/>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ED51DD5-7404-3ED8-4565-180371D4B0F8}"/>
              </a:ext>
            </a:extLst>
          </p:cNvPr>
          <p:cNvSpPr txBox="1"/>
          <p:nvPr/>
        </p:nvSpPr>
        <p:spPr>
          <a:xfrm>
            <a:off x="4277362" y="737919"/>
            <a:ext cx="7210536" cy="615553"/>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Ex-booth up to loaded F.O.T. Truck at the Marshalling yard including Export customs clearance at the UAE Boarder (SILAA)</a:t>
            </a:r>
          </a:p>
        </p:txBody>
      </p:sp>
      <p:sp>
        <p:nvSpPr>
          <p:cNvPr id="11" name="TextBox 10">
            <a:extLst>
              <a:ext uri="{FF2B5EF4-FFF2-40B4-BE49-F238E27FC236}">
                <a16:creationId xmlns:a16="http://schemas.microsoft.com/office/drawing/2014/main" id="{21242658-BBB7-B949-3438-F270C0D8E3E8}"/>
              </a:ext>
            </a:extLst>
          </p:cNvPr>
          <p:cNvSpPr txBox="1"/>
          <p:nvPr/>
        </p:nvSpPr>
        <p:spPr>
          <a:xfrm>
            <a:off x="4277362" y="2758406"/>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to truck</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6C877508-4A8B-FC0E-603E-FC1A11F55A09}"/>
              </a:ext>
            </a:extLst>
          </p:cNvPr>
          <p:cNvGraphicFramePr>
            <a:graphicFrameLocks noGrp="1"/>
          </p:cNvGraphicFramePr>
          <p:nvPr>
            <p:extLst>
              <p:ext uri="{D42A27DB-BD31-4B8C-83A1-F6EECF244321}">
                <p14:modId xmlns:p14="http://schemas.microsoft.com/office/powerpoint/2010/main" val="3827568845"/>
              </p:ext>
            </p:extLst>
          </p:nvPr>
        </p:nvGraphicFramePr>
        <p:xfrm>
          <a:off x="4277362" y="1595564"/>
          <a:ext cx="7086600" cy="9207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Truck waybill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bl>
          </a:graphicData>
        </a:graphic>
      </p:graphicFrame>
      <p:grpSp>
        <p:nvGrpSpPr>
          <p:cNvPr id="7" name="Grafik 46">
            <a:extLst>
              <a:ext uri="{FF2B5EF4-FFF2-40B4-BE49-F238E27FC236}">
                <a16:creationId xmlns:a16="http://schemas.microsoft.com/office/drawing/2014/main" id="{312C22B9-7C66-9935-5853-A7A5759A7042}"/>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7DDB0E25-8B89-CBF2-AF4B-1F1115A0D2AD}"/>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A956B5A9-96B1-DFD2-998C-ABB1238CA16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B3355687-554B-93D2-4084-E9F568674393}"/>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46F9C2E5-252A-200C-9B3F-EC5287FF04CC}"/>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EBC541CC-0124-198C-9F33-8164E4A0FD51}"/>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F620E3E1-61DA-E721-95C7-068135FB5280}"/>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73C8986D-4863-1AE9-461E-B3E09FBB69B8}"/>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3DFC6736-4926-F5BB-D50F-E83B4E9257F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6889DDC5-AC08-92EC-834B-4310EE2966A7}"/>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EE830E42-BF9B-2421-6AE0-F91082A5FF25}"/>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81C35518-E1CC-5C8D-03E7-A936ABB03389}"/>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C61BC6B8-4AE4-676B-DA7B-0E35AB1D3D67}"/>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2299460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467</TotalTime>
  <Words>4190</Words>
  <Application>Microsoft Office PowerPoint</Application>
  <PresentationFormat>Widescreen</PresentationFormat>
  <Paragraphs>679</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DB Head</vt:lpstr>
      <vt:lpstr>DB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3</cp:revision>
  <dcterms:created xsi:type="dcterms:W3CDTF">2025-07-25T05:33:51Z</dcterms:created>
  <dcterms:modified xsi:type="dcterms:W3CDTF">2026-04-21T13:03:26Z</dcterms:modified>
</cp:coreProperties>
</file>