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4F131832-7218-4930-8AA7-75FCBE749B1B}"/>
    <pc:docChg chg="undo custSel addSld modSld">
      <pc:chgData name="Lapuz, Meilynn" userId="a4e5216d-a4d1-4ac2-ae79-94d5e8008808" providerId="ADAL" clId="{4F131832-7218-4930-8AA7-75FCBE749B1B}" dt="2025-12-14T15:14:44.174" v="665" actId="20577"/>
      <pc:docMkLst>
        <pc:docMk/>
      </pc:docMkLst>
      <pc:sldChg chg="addSp delSp modSp mod">
        <pc:chgData name="Lapuz, Meilynn" userId="a4e5216d-a4d1-4ac2-ae79-94d5e8008808" providerId="ADAL" clId="{4F131832-7218-4930-8AA7-75FCBE749B1B}" dt="2025-12-07T18:55:01.667" v="308" actId="1076"/>
        <pc:sldMkLst>
          <pc:docMk/>
          <pc:sldMk cId="0" sldId="283"/>
        </pc:sldMkLst>
      </pc:sldChg>
      <pc:sldChg chg="modSp mod">
        <pc:chgData name="Lapuz, Meilynn" userId="a4e5216d-a4d1-4ac2-ae79-94d5e8008808" providerId="ADAL" clId="{4F131832-7218-4930-8AA7-75FCBE749B1B}" dt="2025-12-04T09:01:20.089" v="220" actId="20577"/>
        <pc:sldMkLst>
          <pc:docMk/>
          <pc:sldMk cId="1284449880" sldId="307"/>
        </pc:sldMkLst>
      </pc:sldChg>
      <pc:sldChg chg="modSp mod">
        <pc:chgData name="Lapuz, Meilynn" userId="a4e5216d-a4d1-4ac2-ae79-94d5e8008808" providerId="ADAL" clId="{4F131832-7218-4930-8AA7-75FCBE749B1B}" dt="2025-12-07T19:01:16.279" v="421" actId="20577"/>
        <pc:sldMkLst>
          <pc:docMk/>
          <pc:sldMk cId="795331345" sldId="308"/>
        </pc:sldMkLst>
      </pc:sldChg>
      <pc:sldChg chg="modSp mod">
        <pc:chgData name="Lapuz, Meilynn" userId="a4e5216d-a4d1-4ac2-ae79-94d5e8008808" providerId="ADAL" clId="{4F131832-7218-4930-8AA7-75FCBE749B1B}" dt="2025-12-07T18:59:14.996" v="405" actId="20577"/>
        <pc:sldMkLst>
          <pc:docMk/>
          <pc:sldMk cId="663885932" sldId="309"/>
        </pc:sldMkLst>
      </pc:sldChg>
      <pc:sldChg chg="modSp mod">
        <pc:chgData name="Lapuz, Meilynn" userId="a4e5216d-a4d1-4ac2-ae79-94d5e8008808" providerId="ADAL" clId="{4F131832-7218-4930-8AA7-75FCBE749B1B}" dt="2025-12-14T13:48:20.888" v="635" actId="20577"/>
        <pc:sldMkLst>
          <pc:docMk/>
          <pc:sldMk cId="3141026119" sldId="310"/>
        </pc:sldMkLst>
      </pc:sldChg>
      <pc:sldChg chg="modSp mod">
        <pc:chgData name="Lapuz, Meilynn" userId="a4e5216d-a4d1-4ac2-ae79-94d5e8008808" providerId="ADAL" clId="{4F131832-7218-4930-8AA7-75FCBE749B1B}" dt="2025-12-07T19:03:23.603" v="443" actId="20577"/>
        <pc:sldMkLst>
          <pc:docMk/>
          <pc:sldMk cId="1468693239" sldId="311"/>
        </pc:sldMkLst>
      </pc:sldChg>
      <pc:sldChg chg="modSp mod">
        <pc:chgData name="Lapuz, Meilynn" userId="a4e5216d-a4d1-4ac2-ae79-94d5e8008808" providerId="ADAL" clId="{4F131832-7218-4930-8AA7-75FCBE749B1B}" dt="2025-12-07T19:02:21.073" v="423" actId="20577"/>
        <pc:sldMkLst>
          <pc:docMk/>
          <pc:sldMk cId="3539183331" sldId="312"/>
        </pc:sldMkLst>
      </pc:sldChg>
      <pc:sldChg chg="modSp mod">
        <pc:chgData name="Lapuz, Meilynn" userId="a4e5216d-a4d1-4ac2-ae79-94d5e8008808" providerId="ADAL" clId="{4F131832-7218-4930-8AA7-75FCBE749B1B}" dt="2025-12-07T19:04:59.508" v="465" actId="20577"/>
        <pc:sldMkLst>
          <pc:docMk/>
          <pc:sldMk cId="2299460253" sldId="313"/>
        </pc:sldMkLst>
      </pc:sldChg>
      <pc:sldChg chg="modSp mod">
        <pc:chgData name="Lapuz, Meilynn" userId="a4e5216d-a4d1-4ac2-ae79-94d5e8008808" providerId="ADAL" clId="{4F131832-7218-4930-8AA7-75FCBE749B1B}" dt="2025-12-07T19:06:42.014" v="588" actId="20577"/>
        <pc:sldMkLst>
          <pc:docMk/>
          <pc:sldMk cId="619224593" sldId="314"/>
        </pc:sldMkLst>
      </pc:sldChg>
      <pc:sldChg chg="modSp mod">
        <pc:chgData name="Lapuz, Meilynn" userId="a4e5216d-a4d1-4ac2-ae79-94d5e8008808" providerId="ADAL" clId="{4F131832-7218-4930-8AA7-75FCBE749B1B}" dt="2025-12-07T19:07:18.750" v="592" actId="20577"/>
        <pc:sldMkLst>
          <pc:docMk/>
          <pc:sldMk cId="879148393" sldId="316"/>
        </pc:sldMkLst>
      </pc:sldChg>
      <pc:sldChg chg="modSp mod">
        <pc:chgData name="Lapuz, Meilynn" userId="a4e5216d-a4d1-4ac2-ae79-94d5e8008808" providerId="ADAL" clId="{4F131832-7218-4930-8AA7-75FCBE749B1B}" dt="2025-12-14T13:51:15.416" v="642" actId="20577"/>
        <pc:sldMkLst>
          <pc:docMk/>
          <pc:sldMk cId="3971077433" sldId="318"/>
        </pc:sldMkLst>
      </pc:sldChg>
      <pc:sldChg chg="modSp mod">
        <pc:chgData name="Lapuz, Meilynn" userId="a4e5216d-a4d1-4ac2-ae79-94d5e8008808" providerId="ADAL" clId="{4F131832-7218-4930-8AA7-75FCBE749B1B}" dt="2025-12-07T19:13:19.760" v="627" actId="120"/>
        <pc:sldMkLst>
          <pc:docMk/>
          <pc:sldMk cId="1996798002" sldId="319"/>
        </pc:sldMkLst>
      </pc:sldChg>
      <pc:sldChg chg="modSp add mod">
        <pc:chgData name="Lapuz, Meilynn" userId="a4e5216d-a4d1-4ac2-ae79-94d5e8008808" providerId="ADAL" clId="{4F131832-7218-4930-8AA7-75FCBE749B1B}" dt="2025-12-14T15:14:44.174" v="665" actId="20577"/>
        <pc:sldMkLst>
          <pc:docMk/>
          <pc:sldMk cId="3004849583" sldId="32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6:50:34.699" v="77" actId="20577"/>
      <pc:docMkLst>
        <pc:docMk/>
      </pc:docMkLst>
      <pc:sldChg chg="modSp mod">
        <pc:chgData name="Lapuz, Meilynn" userId="a4e5216d-a4d1-4ac2-ae79-94d5e8008808" providerId="ADAL" clId="{1E2AF1BE-8905-4286-9D7B-92AAF7171AE4}" dt="2026-03-18T16:50:34.699" v="77" actId="20577"/>
        <pc:sldMkLst>
          <pc:docMk/>
          <pc:sldMk cId="0" sldId="283"/>
        </pc:sldMkLst>
        <pc:spChg chg="mod">
          <ac:chgData name="Lapuz, Meilynn" userId="a4e5216d-a4d1-4ac2-ae79-94d5e8008808" providerId="ADAL" clId="{1E2AF1BE-8905-4286-9D7B-92AAF7171AE4}" dt="2026-03-18T16:13:34.822" v="27" actId="20577"/>
          <ac:spMkLst>
            <pc:docMk/>
            <pc:sldMk cId="0" sldId="283"/>
            <ac:spMk id="4" creationId="{3C1E4406-3173-FEC7-4E06-B0E25DD5E690}"/>
          </ac:spMkLst>
        </pc:spChg>
        <pc:spChg chg="mod">
          <ac:chgData name="Lapuz, Meilynn" userId="a4e5216d-a4d1-4ac2-ae79-94d5e8008808" providerId="ADAL" clId="{1E2AF1BE-8905-4286-9D7B-92AAF7171AE4}" dt="2026-03-18T16:46:03.792" v="61" actId="1076"/>
          <ac:spMkLst>
            <pc:docMk/>
            <pc:sldMk cId="0" sldId="283"/>
            <ac:spMk id="1953" creationId="{00000000-0000-0000-0000-000000000000}"/>
          </ac:spMkLst>
        </pc:spChg>
        <pc:spChg chg="mod">
          <ac:chgData name="Lapuz, Meilynn" userId="a4e5216d-a4d1-4ac2-ae79-94d5e8008808" providerId="ADAL" clId="{1E2AF1BE-8905-4286-9D7B-92AAF7171AE4}" dt="2026-03-18T16:50:34.699" v="77" actId="20577"/>
          <ac:spMkLst>
            <pc:docMk/>
            <pc:sldMk cId="0" sldId="283"/>
            <ac:spMk id="1977" creationId="{00000000-0000-0000-0000-000000000000}"/>
          </ac:spMkLst>
        </pc:spChg>
      </pc:sldChg>
      <pc:sldChg chg="modSp mod">
        <pc:chgData name="Lapuz, Meilynn" userId="a4e5216d-a4d1-4ac2-ae79-94d5e8008808" providerId="ADAL" clId="{1E2AF1BE-8905-4286-9D7B-92AAF7171AE4}" dt="2026-01-28T17:15:35.894" v="2" actId="20577"/>
        <pc:sldMkLst>
          <pc:docMk/>
          <pc:sldMk cId="0" sldId="284"/>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F9812-82B7-BA65-5BEB-B24550601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8ED113-54F8-E24F-7567-E5419B705B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F58984-60B4-7A42-043D-81C8E406C3B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C1E9758-4553-A05E-AAEB-3CCE71DD5CC3}"/>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21904447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jp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slide" Target="slide5.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1.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3"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605577" y="3827617"/>
            <a:ext cx="4980838" cy="1846659"/>
          </a:xfrm>
          <a:prstGeom prst="rect">
            <a:avLst/>
          </a:prstGeom>
        </p:spPr>
        <p:txBody>
          <a:bodyPr wrap="squar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b="1" spc="4"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51624" algn="ctr"/>
            <a:r>
              <a:rPr lang="en-US" sz="1600" spc="4" dirty="0">
                <a:solidFill>
                  <a:schemeClr val="bg1"/>
                </a:solidFill>
                <a:latin typeface="Arial"/>
                <a:cs typeface="Arial"/>
              </a:rPr>
              <a:t>Dubai Exhibition Centre (DEC), Expo City Dubai</a:t>
            </a:r>
          </a:p>
          <a:p>
            <a:pPr marL="551624" algn="ctr"/>
            <a:r>
              <a:rPr lang="en-US" sz="1600" b="0" i="0" spc="4" baseline="0" dirty="0">
                <a:solidFill>
                  <a:schemeClr val="bg1"/>
                </a:solidFill>
                <a:latin typeface="Arial"/>
                <a:cs typeface="Arial"/>
              </a:rPr>
              <a:t>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dmgevents</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92" y="2721114"/>
            <a:ext cx="9524013"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en-US"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INDEX Dubai </a:t>
            </a: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September 28 - 30,</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LLC  I  Fairs / Events &amp; Special Logistics</a:t>
            </a:r>
          </a:p>
        </p:txBody>
      </p:sp>
      <p:pic>
        <p:nvPicPr>
          <p:cNvPr id="3" name="Picture 2" descr="A black and white logo&#10;&#10;Description automatically generated">
            <a:extLst>
              <a:ext uri="{FF2B5EF4-FFF2-40B4-BE49-F238E27FC236}">
                <a16:creationId xmlns:a16="http://schemas.microsoft.com/office/drawing/2014/main" id="{C774EEE0-E789-A306-B1B2-CFE11FFE9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2594" y="747256"/>
            <a:ext cx="1986805" cy="19868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881390675"/>
              </p:ext>
            </p:extLst>
          </p:nvPr>
        </p:nvGraphicFramePr>
        <p:xfrm>
          <a:off x="4277362" y="1595564"/>
          <a:ext cx="7086600" cy="78613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50.00 per consignment up to 30 kilos (1</a:t>
                      </a:r>
                      <a:r>
                        <a:rPr lang="en-US" sz="900" b="0" i="0" u="none" strike="noStrike" baseline="30000" dirty="0">
                          <a:solidFill>
                            <a:srgbClr val="000000"/>
                          </a:solidFill>
                          <a:effectLst/>
                          <a:latin typeface="Arial" panose="020B0604020202020204" pitchFamily="34" charset="0"/>
                        </a:rPr>
                        <a:t>st</a:t>
                      </a:r>
                      <a:r>
                        <a:rPr lang="en-US" sz="900" b="0" i="0" u="none" strike="noStrike" dirty="0">
                          <a:solidFill>
                            <a:srgbClr val="000000"/>
                          </a:solidFill>
                          <a:effectLst/>
                          <a:latin typeface="Arial" panose="020B0604020202020204" pitchFamily="34" charset="0"/>
                        </a:rPr>
                        <a:t> package). Thereafter USD 15.00 per each additional package. (Each package with a maximum if 15kgs in weight).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250.00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250.00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5201424"/>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r>
              <a:rPr lang="en-AE" sz="1000" b="1" dirty="0">
                <a:solidFill>
                  <a:srgbClr val="FF0000"/>
                </a:solidFill>
                <a:latin typeface="Arial" panose="020B0604020202020204" pitchFamily="34" charset="0"/>
                <a:cs typeface="Arial" panose="020B0604020202020204" pitchFamily="34" charset="0"/>
              </a:rPr>
              <a:t>Note: </a:t>
            </a:r>
            <a:r>
              <a:rPr lang="en-AE" sz="1000" dirty="0">
                <a:latin typeface="Arial" panose="020B0604020202020204" pitchFamily="34" charset="0"/>
                <a:cs typeface="Arial" panose="020B0604020202020204" pitchFamily="34" charset="0"/>
              </a:rPr>
              <a:t>Shipments assessed with less than USD 1,500.00 total CIF value, an outlaid Customs Duty and Import VAT will be applicable even if the shipment is for re-export</a:t>
            </a:r>
            <a:r>
              <a:rPr lang="en-AE" sz="1000">
                <a:latin typeface="Arial" panose="020B0604020202020204" pitchFamily="34" charset="0"/>
                <a:cs typeface="Arial" panose="020B0604020202020204" pitchFamily="34" charset="0"/>
              </a:rPr>
              <a:t>. </a:t>
            </a: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765171"/>
            <a:ext cx="7752080" cy="563231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a:defRPr/>
            </a:pP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Removals, Storages &amp; Return of Empties – On site </a:t>
            </a:r>
            <a:r>
              <a:rPr lang="en-US"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USD 25.00</a:t>
            </a:r>
            <a:r>
              <a:rPr lang="en-US" sz="1200"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CBM per exhibitor (Minimum of 2 </a:t>
            </a:r>
            <a:r>
              <a:rPr lang="en-US" sz="12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cbm</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2 CBM)</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en-US"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INTERIM STORAGE</a:t>
            </a:r>
          </a:p>
          <a:p>
            <a:pPr>
              <a:spcAft>
                <a:spcPts val="0"/>
              </a:spcAft>
            </a:pPr>
            <a:endPar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en-US" sz="1200" b="1" u="sng" dirty="0">
                <a:solidFill>
                  <a:srgbClr val="000000"/>
                </a:solidFill>
                <a:latin typeface="Arial" panose="020B0604020202020204" pitchFamily="34" charset="0"/>
                <a:ea typeface="Times New Roman" panose="02020603050405020304" pitchFamily="18" charset="0"/>
                <a:cs typeface="Arial" panose="020B0604020202020204" pitchFamily="34" charset="0"/>
              </a:rPr>
              <a:t>FCL / FTL VIA WAREHOUSE:</a:t>
            </a:r>
          </a:p>
          <a:p>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Container Unloading – </a:t>
            </a:r>
            <a:r>
              <a:rPr lang="en-US" sz="1200" b="1" dirty="0">
                <a:solidFill>
                  <a:srgbClr val="002060"/>
                </a:solidFill>
                <a:latin typeface="Arial" panose="020B0604020202020204" pitchFamily="34" charset="0"/>
                <a:cs typeface="Arial" panose="020B0604020202020204" pitchFamily="34" charset="0"/>
              </a:rPr>
              <a:t>USD 200.00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container per truck</a:t>
            </a:r>
          </a:p>
          <a:p>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Warehouse Handling (IN/OUT) – </a:t>
            </a:r>
            <a:r>
              <a:rPr lang="en-US" sz="1200" b="1" dirty="0">
                <a:solidFill>
                  <a:srgbClr val="002060"/>
                </a:solidFill>
                <a:latin typeface="Arial" panose="020B0604020202020204" pitchFamily="34" charset="0"/>
                <a:cs typeface="Arial" panose="020B0604020202020204" pitchFamily="34" charset="0"/>
              </a:rPr>
              <a:t>USD 150.00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container per truck</a:t>
            </a:r>
          </a:p>
          <a:p>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Interim Storage Charges – </a:t>
            </a:r>
            <a:r>
              <a:rPr lang="en-US" sz="1200" b="1" dirty="0">
                <a:solidFill>
                  <a:srgbClr val="002060"/>
                </a:solidFill>
                <a:latin typeface="Arial" panose="020B0604020202020204" pitchFamily="34" charset="0"/>
                <a:cs typeface="Arial" panose="020B0604020202020204" pitchFamily="34" charset="0"/>
              </a:rPr>
              <a:t>USD 1.05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CBM per day (Min. 2 CBM per week)</a:t>
            </a:r>
          </a:p>
          <a:p>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Transportation Charges (warehouse to show site) – </a:t>
            </a:r>
            <a:r>
              <a:rPr lang="en-US" sz="1200" b="1" dirty="0">
                <a:solidFill>
                  <a:srgbClr val="002060"/>
                </a:solidFill>
                <a:latin typeface="Arial" panose="020B0604020202020204" pitchFamily="34" charset="0"/>
                <a:cs typeface="Arial" panose="020B0604020202020204" pitchFamily="34" charset="0"/>
              </a:rPr>
              <a:t>USD 225.00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truck per trip</a:t>
            </a:r>
          </a:p>
          <a:p>
            <a:endPar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en-US" sz="1200" b="1" u="sng" dirty="0">
                <a:solidFill>
                  <a:srgbClr val="000000"/>
                </a:solidFill>
                <a:latin typeface="Arial" panose="020B0604020202020204" pitchFamily="34" charset="0"/>
                <a:ea typeface="Times New Roman" panose="02020603050405020304" pitchFamily="18" charset="0"/>
                <a:cs typeface="Arial" panose="020B0604020202020204" pitchFamily="34" charset="0"/>
              </a:rPr>
              <a:t>LCL / AIR / COURIER / LTL:</a:t>
            </a:r>
          </a:p>
          <a:p>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Warehouse Handling (IN/OUT) – </a:t>
            </a:r>
            <a:r>
              <a:rPr lang="en-US" sz="1200" b="1" dirty="0">
                <a:solidFill>
                  <a:srgbClr val="002060"/>
                </a:solidFill>
                <a:latin typeface="Arial" panose="020B0604020202020204" pitchFamily="34" charset="0"/>
                <a:cs typeface="Arial" panose="020B0604020202020204" pitchFamily="34" charset="0"/>
              </a:rPr>
              <a:t>USD 20.00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CBM (Min.  2 CBM)</a:t>
            </a:r>
          </a:p>
          <a:p>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Interim Storage Charges – </a:t>
            </a:r>
            <a:r>
              <a:rPr lang="en-US" sz="1200" b="1" dirty="0">
                <a:solidFill>
                  <a:srgbClr val="002060"/>
                </a:solidFill>
                <a:latin typeface="Arial" panose="020B0604020202020204" pitchFamily="34" charset="0"/>
                <a:cs typeface="Arial" panose="020B0604020202020204" pitchFamily="34" charset="0"/>
              </a:rPr>
              <a:t>USD 1.05 </a:t>
            </a: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per CBM per day (Min. 2 CBM per week)</a:t>
            </a:r>
          </a:p>
          <a:p>
            <a:pPr>
              <a:spcAft>
                <a:spcPts val="0"/>
              </a:spcAft>
            </a:pPr>
            <a:endPar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en-US" sz="1200" b="1" dirty="0">
                <a:solidFill>
                  <a:srgbClr val="C00000"/>
                </a:solidFill>
                <a:latin typeface="Arial" panose="020B0604020202020204" pitchFamily="34" charset="0"/>
                <a:ea typeface="Times New Roman" panose="02020603050405020304" pitchFamily="18" charset="0"/>
                <a:cs typeface="Arial" panose="020B0604020202020204" pitchFamily="34" charset="0"/>
              </a:rPr>
              <a:t>Note: </a:t>
            </a:r>
          </a:p>
          <a:p>
            <a:pPr marL="171450" indent="-171450">
              <a:spcAft>
                <a:spcPts val="0"/>
              </a:spcAft>
              <a:buFontTx/>
              <a:buChar char="-"/>
            </a:pP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Storage is applicable for General cargo only</a:t>
            </a:r>
          </a:p>
          <a:p>
            <a:pPr marL="171450" indent="-171450">
              <a:spcAft>
                <a:spcPts val="0"/>
              </a:spcAft>
              <a:buFontTx/>
              <a:buChar char="-"/>
            </a:pPr>
            <a:r>
              <a:rPr 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rPr>
              <a:t>5% local VAT applicable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56251-BDE1-B47B-D577-25140DB87FD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B51BB19-D5E0-D9CE-CD90-1EF94CA2BE4B}"/>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036757D-0EDC-2FB7-5853-CBF5225521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EABB18D-B3F4-FE4B-0ACA-FA6739515478}"/>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BB60402-0FAD-0033-5333-8D929FEA6F9F}"/>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0857B972-1255-E027-D90B-F011F814ED14}"/>
              </a:ext>
            </a:extLst>
          </p:cNvPr>
          <p:cNvSpPr txBox="1"/>
          <p:nvPr/>
        </p:nvSpPr>
        <p:spPr>
          <a:xfrm>
            <a:off x="3860895" y="1453781"/>
            <a:ext cx="7752080" cy="3322961"/>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04849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kern="100" dirty="0">
              <a:solidFill>
                <a:prstClr val="black"/>
              </a:solidFill>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a:t>
            </a:r>
            <a:r>
              <a:rPr lang="en-US" sz="1200">
                <a:solidFill>
                  <a:prstClr val="black"/>
                </a:solidFill>
                <a:latin typeface="Arial" panose="020B0604020202020204" pitchFamily="34" charset="0"/>
                <a:ea typeface="Calibri"/>
                <a:cs typeface="Arial" panose="020B0604020202020204" pitchFamily="34" charset="0"/>
              </a:rPr>
              <a:t>1300 </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1334706542"/>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70.00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200.00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310.00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Port Handling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Exchange BL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(If applicable)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100.00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45.00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3832903890"/>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70.00 per CBM or 1000kgs whichever is higher </a:t>
                      </a:r>
                    </a:p>
                    <a:p>
                      <a:pPr marL="91440" algn="l" rtl="0" fontAlgn="ctr"/>
                      <a:r>
                        <a:rPr lang="en-US" sz="900" b="0" i="0" u="none" strike="noStrike" dirty="0">
                          <a:solidFill>
                            <a:srgbClr val="000000"/>
                          </a:solidFill>
                          <a:effectLst/>
                          <a:latin typeface="Arial" panose="020B0604020202020204" pitchFamily="34" charset="0"/>
                        </a:rPr>
                        <a:t>(Minimum USD 400.00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50.00 per CBM (Min. USD 100.00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Exchange BL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(If applicable)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100.00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45.00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3280645890"/>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70.00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300.00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400.00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878113315"/>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70.00 per CBM or 1000kgs whichever is higher             (Minimum USD 400.00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175.00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20.00 per CBM (Min. USD20.00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3892390317"/>
              </p:ext>
            </p:extLst>
          </p:nvPr>
        </p:nvGraphicFramePr>
        <p:xfrm>
          <a:off x="4277362" y="1522749"/>
          <a:ext cx="7086600" cy="2933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0.70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300.00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110.00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0.10 per chargeable wt. (Min. </a:t>
                      </a:r>
                      <a:r>
                        <a:rPr lang="en-US" sz="900" b="0" i="0" u="none" strike="noStrike">
                          <a:solidFill>
                            <a:srgbClr val="000000"/>
                          </a:solidFill>
                          <a:effectLst/>
                          <a:latin typeface="Arial" panose="020B0604020202020204" pitchFamily="34" charset="0"/>
                        </a:rPr>
                        <a:t>USD 30.00 </a:t>
                      </a:r>
                      <a:r>
                        <a:rPr lang="en-US" sz="900" b="0" i="0" u="none" strike="noStrike" dirty="0">
                          <a:solidFill>
                            <a:srgbClr val="000000"/>
                          </a:solidFill>
                          <a:effectLst/>
                          <a:latin typeface="Arial" panose="020B0604020202020204" pitchFamily="34" charset="0"/>
                        </a:rPr>
                        <a:t>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100.00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45.00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4294811816"/>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0.70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300.00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130.00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0.10 per chargeable wt. (Min. USD 30.00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3295209291"/>
              </p:ext>
            </p:extLst>
          </p:nvPr>
        </p:nvGraphicFramePr>
        <p:xfrm>
          <a:off x="4277362" y="1318020"/>
          <a:ext cx="7086600" cy="245491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90.00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USD100.00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marR="0" lvl="0" indent="0" algn="l" defTabSz="9144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Arial" panose="020B0604020202020204" pitchFamily="34" charset="0"/>
                        </a:rPr>
                        <a:t>USD 45.00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2413901763"/>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90.00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130.00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545CF40-582E-41C0-B303-07DCD3E6CB88}"/>
</file>

<file path=customXml/itemProps2.xml><?xml version="1.0" encoding="utf-8"?>
<ds:datastoreItem xmlns:ds="http://schemas.openxmlformats.org/officeDocument/2006/customXml" ds:itemID="{CAFEE816-9F3D-41D9-93D1-F79D1533EE49}"/>
</file>

<file path=customXml/itemProps3.xml><?xml version="1.0" encoding="utf-8"?>
<ds:datastoreItem xmlns:ds="http://schemas.openxmlformats.org/officeDocument/2006/customXml" ds:itemID="{A55C7CCB-7D27-4EAD-803F-4AD31D4DEB35}"/>
</file>

<file path=docProps/app.xml><?xml version="1.0" encoding="utf-8"?>
<Properties xmlns="http://schemas.openxmlformats.org/officeDocument/2006/extended-properties" xmlns:vt="http://schemas.openxmlformats.org/officeDocument/2006/docPropsVTypes">
  <TotalTime>697</TotalTime>
  <Words>4336</Words>
  <Application>Microsoft Office PowerPoint</Application>
  <PresentationFormat>Widescreen</PresentationFormat>
  <Paragraphs>697</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2026-03-18T16:50:38Z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