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4BEC45A9-A5B3-4EAC-959A-5D4F87004CAD}"/>
    <pc:docChg chg="modSld">
      <pc:chgData name="Lapuz, Meilynn" userId="a4e5216d-a4d1-4ac2-ae79-94d5e8008808" providerId="ADAL" clId="{4BEC45A9-A5B3-4EAC-959A-5D4F87004CAD}" dt="2025-10-17T11:20:57.695" v="55" actId="207"/>
      <pc:docMkLst>
        <pc:docMk/>
      </pc:docMkLst>
      <pc:sldChg chg="modSp mod">
        <pc:chgData name="Lapuz, Meilynn" userId="a4e5216d-a4d1-4ac2-ae79-94d5e8008808" providerId="ADAL" clId="{4BEC45A9-A5B3-4EAC-959A-5D4F87004CAD}" dt="2025-10-08T05:57:09.315" v="34" actId="20577"/>
        <pc:sldMkLst>
          <pc:docMk/>
          <pc:sldMk cId="2554936326" sldId="296"/>
        </pc:sldMkLst>
      </pc:sldChg>
      <pc:sldChg chg="modSp mod">
        <pc:chgData name="Lapuz, Meilynn" userId="a4e5216d-a4d1-4ac2-ae79-94d5e8008808" providerId="ADAL" clId="{4BEC45A9-A5B3-4EAC-959A-5D4F87004CAD}" dt="2025-10-17T11:20:57.695" v="55" actId="207"/>
        <pc:sldMkLst>
          <pc:docMk/>
          <pc:sldMk cId="2526043518" sldId="304"/>
        </pc:sldMkLst>
      </pc:sldChg>
      <pc:sldChg chg="modSp mod">
        <pc:chgData name="Lapuz, Meilynn" userId="a4e5216d-a4d1-4ac2-ae79-94d5e8008808" providerId="ADAL" clId="{4BEC45A9-A5B3-4EAC-959A-5D4F87004CAD}" dt="2025-10-08T05:56:43.176" v="31" actId="20577"/>
        <pc:sldMkLst>
          <pc:docMk/>
          <pc:sldMk cId="2316084518" sldId="305"/>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ECB2DD02-0A87-4612-A0C9-B99D126103D6}"/>
    <pc:docChg chg="custSel modSld">
      <pc:chgData name="Lapuz, Meilynn" userId="a4e5216d-a4d1-4ac2-ae79-94d5e8008808" providerId="ADAL" clId="{ECB2DD02-0A87-4612-A0C9-B99D126103D6}" dt="2025-12-14T15:15:39.148" v="176" actId="20577"/>
      <pc:docMkLst>
        <pc:docMk/>
      </pc:docMkLst>
      <pc:sldChg chg="addSp delSp modSp mod">
        <pc:chgData name="Lapuz, Meilynn" userId="a4e5216d-a4d1-4ac2-ae79-94d5e8008808" providerId="ADAL" clId="{ECB2DD02-0A87-4612-A0C9-B99D126103D6}" dt="2025-12-07T19:17:31.009" v="54" actId="20577"/>
        <pc:sldMkLst>
          <pc:docMk/>
          <pc:sldMk cId="0" sldId="283"/>
        </pc:sldMkLst>
      </pc:sldChg>
      <pc:sldChg chg="modSp mod">
        <pc:chgData name="Lapuz, Meilynn" userId="a4e5216d-a4d1-4ac2-ae79-94d5e8008808" providerId="ADAL" clId="{ECB2DD02-0A87-4612-A0C9-B99D126103D6}" dt="2025-12-07T19:20:54.783" v="89" actId="207"/>
        <pc:sldMkLst>
          <pc:docMk/>
          <pc:sldMk cId="1166388606" sldId="292"/>
        </pc:sldMkLst>
      </pc:sldChg>
      <pc:sldChg chg="modSp mod">
        <pc:chgData name="Lapuz, Meilynn" userId="a4e5216d-a4d1-4ac2-ae79-94d5e8008808" providerId="ADAL" clId="{ECB2DD02-0A87-4612-A0C9-B99D126103D6}" dt="2025-12-07T19:21:57.316" v="105" actId="20577"/>
        <pc:sldMkLst>
          <pc:docMk/>
          <pc:sldMk cId="1177484522" sldId="295"/>
        </pc:sldMkLst>
      </pc:sldChg>
      <pc:sldChg chg="modSp mod">
        <pc:chgData name="Lapuz, Meilynn" userId="a4e5216d-a4d1-4ac2-ae79-94d5e8008808" providerId="ADAL" clId="{ECB2DD02-0A87-4612-A0C9-B99D126103D6}" dt="2025-12-07T19:22:38.406" v="124" actId="20577"/>
        <pc:sldMkLst>
          <pc:docMk/>
          <pc:sldMk cId="2554936326" sldId="296"/>
        </pc:sldMkLst>
      </pc:sldChg>
      <pc:sldChg chg="modSp mod">
        <pc:chgData name="Lapuz, Meilynn" userId="a4e5216d-a4d1-4ac2-ae79-94d5e8008808" providerId="ADAL" clId="{ECB2DD02-0A87-4612-A0C9-B99D126103D6}" dt="2025-12-07T19:23:09.378" v="158" actId="20577"/>
        <pc:sldMkLst>
          <pc:docMk/>
          <pc:sldMk cId="4147684517" sldId="297"/>
        </pc:sldMkLst>
      </pc:sldChg>
      <pc:sldChg chg="modSp mod">
        <pc:chgData name="Lapuz, Meilynn" userId="a4e5216d-a4d1-4ac2-ae79-94d5e8008808" providerId="ADAL" clId="{ECB2DD02-0A87-4612-A0C9-B99D126103D6}" dt="2025-12-14T15:15:39.148" v="176" actId="20577"/>
        <pc:sldMkLst>
          <pc:docMk/>
          <pc:sldMk cId="3787395880" sldId="302"/>
        </pc:sldMkLst>
      </pc:sldChg>
      <pc:sldChg chg="modSp mod">
        <pc:chgData name="Lapuz, Meilynn" userId="a4e5216d-a4d1-4ac2-ae79-94d5e8008808" providerId="ADAL" clId="{ECB2DD02-0A87-4612-A0C9-B99D126103D6}" dt="2025-12-14T15:15:28.616" v="175" actId="2711"/>
        <pc:sldMkLst>
          <pc:docMk/>
          <pc:sldMk cId="1568119497" sldId="303"/>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3-18T17:28:37.650" v="97" actId="1076"/>
      <pc:docMkLst>
        <pc:docMk/>
      </pc:docMkLst>
      <pc:sldChg chg="modSp mod">
        <pc:chgData name="Lapuz, Meilynn" userId="a4e5216d-a4d1-4ac2-ae79-94d5e8008808" providerId="ADAL" clId="{1E2AF1BE-8905-4286-9D7B-92AAF7171AE4}" dt="2026-03-18T17:28:37.650" v="97" actId="1076"/>
        <pc:sldMkLst>
          <pc:docMk/>
          <pc:sldMk cId="0" sldId="283"/>
        </pc:sldMkLst>
        <pc:spChg chg="mod">
          <ac:chgData name="Lapuz, Meilynn" userId="a4e5216d-a4d1-4ac2-ae79-94d5e8008808" providerId="ADAL" clId="{1E2AF1BE-8905-4286-9D7B-92AAF7171AE4}" dt="2026-03-18T17:28:02.493" v="34" actId="20577"/>
          <ac:spMkLst>
            <pc:docMk/>
            <pc:sldMk cId="0" sldId="283"/>
            <ac:spMk id="4" creationId="{3C1E4406-3173-FEC7-4E06-B0E25DD5E690}"/>
          </ac:spMkLst>
        </pc:spChg>
        <pc:spChg chg="mod">
          <ac:chgData name="Lapuz, Meilynn" userId="a4e5216d-a4d1-4ac2-ae79-94d5e8008808" providerId="ADAL" clId="{1E2AF1BE-8905-4286-9D7B-92AAF7171AE4}" dt="2026-03-18T17:28:37.650" v="97" actId="1076"/>
          <ac:spMkLst>
            <pc:docMk/>
            <pc:sldMk cId="0" sldId="283"/>
            <ac:spMk id="1977" creationId="{00000000-0000-0000-0000-000000000000}"/>
          </ac:spMkLst>
        </pc:spChg>
      </pc:sldChg>
      <pc:sldChg chg="modSp mod">
        <pc:chgData name="Lapuz, Meilynn" userId="a4e5216d-a4d1-4ac2-ae79-94d5e8008808" providerId="ADAL" clId="{1E2AF1BE-8905-4286-9D7B-92AAF7171AE4}" dt="2026-01-26T09:32:39.445" v="15" actId="20577"/>
        <pc:sldMkLst>
          <pc:docMk/>
          <pc:sldMk cId="2316084518" sldId="305"/>
        </pc:sldMkLst>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docChgLst>
    <pc:chgData name="Lapuz, Meilynn" userId="a4e5216d-a4d1-4ac2-ae79-94d5e8008808" providerId="ADAL" clId="{36A0F3E4-F234-4D09-A729-B1F64B995F41}"/>
    <pc:docChg chg="custSel modSld">
      <pc:chgData name="Lapuz, Meilynn" userId="a4e5216d-a4d1-4ac2-ae79-94d5e8008808" providerId="ADAL" clId="{36A0F3E4-F234-4D09-A729-B1F64B995F41}" dt="2025-12-14T17:58:00.601" v="132" actId="20577"/>
      <pc:docMkLst>
        <pc:docMk/>
      </pc:docMkLst>
      <pc:sldChg chg="addSp delSp modSp mod">
        <pc:chgData name="Lapuz, Meilynn" userId="a4e5216d-a4d1-4ac2-ae79-94d5e8008808" providerId="ADAL" clId="{36A0F3E4-F234-4D09-A729-B1F64B995F41}" dt="2025-12-14T17:39:37.583" v="23" actId="20577"/>
        <pc:sldMkLst>
          <pc:docMk/>
          <pc:sldMk cId="0" sldId="283"/>
        </pc:sldMkLst>
      </pc:sldChg>
      <pc:sldChg chg="modSp mod">
        <pc:chgData name="Lapuz, Meilynn" userId="a4e5216d-a4d1-4ac2-ae79-94d5e8008808" providerId="ADAL" clId="{36A0F3E4-F234-4D09-A729-B1F64B995F41}" dt="2025-12-14T17:40:12.707" v="44" actId="20577"/>
        <pc:sldMkLst>
          <pc:docMk/>
          <pc:sldMk cId="1166388606" sldId="292"/>
        </pc:sldMkLst>
      </pc:sldChg>
      <pc:sldChg chg="modSp mod">
        <pc:chgData name="Lapuz, Meilynn" userId="a4e5216d-a4d1-4ac2-ae79-94d5e8008808" providerId="ADAL" clId="{36A0F3E4-F234-4D09-A729-B1F64B995F41}" dt="2025-12-14T17:58:00.601" v="132" actId="20577"/>
        <pc:sldMkLst>
          <pc:docMk/>
          <pc:sldMk cId="1177484522" sldId="295"/>
        </pc:sldMkLst>
      </pc:sldChg>
      <pc:sldChg chg="modSp mod">
        <pc:chgData name="Lapuz, Meilynn" userId="a4e5216d-a4d1-4ac2-ae79-94d5e8008808" providerId="ADAL" clId="{36A0F3E4-F234-4D09-A729-B1F64B995F41}" dt="2025-12-14T17:55:50.804" v="78" actId="20577"/>
        <pc:sldMkLst>
          <pc:docMk/>
          <pc:sldMk cId="2554936326" sldId="296"/>
        </pc:sldMkLst>
      </pc:sldChg>
      <pc:sldChg chg="modSp mod">
        <pc:chgData name="Lapuz, Meilynn" userId="a4e5216d-a4d1-4ac2-ae79-94d5e8008808" providerId="ADAL" clId="{36A0F3E4-F234-4D09-A729-B1F64B995F41}" dt="2025-12-14T17:56:05.759" v="103" actId="20577"/>
        <pc:sldMkLst>
          <pc:docMk/>
          <pc:sldMk cId="4147684517" sldId="2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647409" y="3814670"/>
            <a:ext cx="4897174"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Exhibition Centre (DEC), Expo City Dubai</a:t>
            </a:r>
          </a:p>
          <a:p>
            <a:pPr marL="551624" algn="ctr"/>
            <a:r>
              <a:rPr lang="en-US" sz="1600" b="0" i="0" spc="4" baseline="0" dirty="0">
                <a:solidFill>
                  <a:schemeClr val="bg1"/>
                </a:solidFill>
                <a:latin typeface="Arial"/>
                <a:cs typeface="Arial"/>
              </a:rPr>
              <a:t>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dmgevents</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333992" y="2721114"/>
            <a:ext cx="9524013"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kumimoji="0" lang="en-US"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The Hotel Show Dubai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September 28 - 30,</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2" name="Picture 1" descr="A logo for a hotel&#10;&#10;AI-generated content may be incorrect.">
            <a:extLst>
              <a:ext uri="{FF2B5EF4-FFF2-40B4-BE49-F238E27FC236}">
                <a16:creationId xmlns:a16="http://schemas.microsoft.com/office/drawing/2014/main" id="{1DE23637-6EC0-9B2A-9715-2B2FA394B5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6763" y="923158"/>
            <a:ext cx="2138467" cy="1879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The Hotel Show Dubai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a:t>
            </a:r>
            <a:r>
              <a:rPr lang="en-US" sz="1100" b="1" i="1" dirty="0">
                <a:solidFill>
                  <a:srgbClr val="002060"/>
                </a:solidFill>
                <a:latin typeface="Arial" panose="020B0604020202020204" pitchFamily="34" charset="0"/>
                <a:ea typeface="Calibri" panose="020F0502020204030204" pitchFamily="34" charset="0"/>
                <a:cs typeface="Arial" panose="020B0604020202020204" pitchFamily="34" charset="0"/>
              </a:rPr>
              <a:t>USD 150.00</a:t>
            </a:r>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42899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1" y="4842666"/>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548171" y="4842666"/>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56507" y="4842666"/>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2123658"/>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845555" y="1448665"/>
            <a:ext cx="7665725" cy="3322961"/>
          </a:xfrm>
          <a:prstGeom prst="rect">
            <a:avLst/>
          </a:prstGeom>
          <a:noFill/>
        </p:spPr>
        <p:txBody>
          <a:bodyPr wrap="square">
            <a:spAutoFit/>
          </a:bodyPr>
          <a:lstStyle/>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a:lnSpc>
                <a:spcPct val="115000"/>
              </a:lnSpc>
              <a:spcAft>
                <a:spcPts val="800"/>
              </a:spcAft>
              <a:buNone/>
            </a:pPr>
            <a:r>
              <a:rPr lang="en-US" sz="1200" kern="100" dirty="0">
                <a:effectLst/>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Logistics General Trading conditions.</a:t>
            </a:r>
          </a:p>
          <a:p>
            <a:pPr marL="0" marR="0">
              <a:lnSpc>
                <a:spcPct val="115000"/>
              </a:lnSpc>
              <a:spcAft>
                <a:spcPts val="800"/>
              </a:spcAft>
            </a:pPr>
            <a:r>
              <a:rPr lang="en-US" sz="1200" kern="100" dirty="0">
                <a:effectLst/>
                <a:latin typeface="Arial" panose="020B0604020202020204" pitchFamily="34" charset="0"/>
                <a:ea typeface="Aptos" panose="020B0004020202020204" pitchFamily="34" charset="0"/>
                <a:cs typeface="Arial" panose="020B0604020202020204" pitchFamily="34" charset="0"/>
              </a:rPr>
              <a:t> </a:t>
            </a:r>
          </a:p>
          <a:p>
            <a:pPr marL="457200">
              <a:spcAft>
                <a:spcPts val="0"/>
              </a:spcAft>
            </a:pPr>
            <a:endParaRPr lang="en-US" sz="1100" b="1"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Exhibitions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Al </a:t>
            </a:r>
            <a:r>
              <a:rPr lang="en-US" sz="1200" kern="1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Masaood</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Tower II,</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Room 705, 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1300 </a:t>
            </a:r>
            <a:endParaRPr lang="en-US" dirty="0"/>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 Ajay.Rajan@rhenus.com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84777" y="1141789"/>
            <a:ext cx="3618300" cy="33085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endParaRPr kumimoji="0" lang="de-DE"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894771" y="1063337"/>
            <a:ext cx="800820" cy="800820"/>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864278" y="2238509"/>
            <a:ext cx="786183" cy="786183"/>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5" y="3558458"/>
            <a:ext cx="800819" cy="549701"/>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855294"/>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084320" y="989870"/>
            <a:ext cx="7386320" cy="57477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Hotel Show Dubai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712255</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00206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dirty="0">
              <a:solidFill>
                <a:prstClr val="black"/>
              </a:solidFill>
              <a:latin typeface="Arial" panose="020B0604020202020204" pitchFamily="34" charset="0"/>
              <a:cs typeface="Arial" panose="020B0604020202020204" pitchFamily="34" charset="0"/>
            </a:endParaRPr>
          </a:p>
          <a:p>
            <a:pPr>
              <a:defRPr/>
            </a:pPr>
            <a:r>
              <a:rPr lang="en-AE" sz="1050" b="1" dirty="0">
                <a:solidFill>
                  <a:srgbClr val="002060"/>
                </a:solidFill>
                <a:latin typeface="Arial" panose="020B0604020202020204" pitchFamily="34" charset="0"/>
                <a:cs typeface="Arial" panose="020B0604020202020204" pitchFamily="34" charset="0"/>
              </a:rPr>
              <a:t>Note: </a:t>
            </a:r>
            <a:r>
              <a:rPr lang="en-AE" sz="1050" dirty="0">
                <a:latin typeface="Arial" panose="020B0604020202020204" pitchFamily="34" charset="0"/>
                <a:cs typeface="Arial" panose="020B0604020202020204" pitchFamily="34" charset="0"/>
              </a:rPr>
              <a:t>To avoid customs reassessment of value, for any shipments with less than 100 kgs., a minimum total Invoice CIF value of USD 400.00 or EUR 375.00 must be declared.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a:t>
            </a:r>
            <a:r>
              <a:rPr kumimoji="0" lang="en-US" sz="1100" b="1" i="0" u="none" strike="noStrike" kern="1200" cap="none" spc="0" normalizeH="0" baseline="0" noProof="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Hotel Show Dubai 2026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712255</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The Hotel Show Dubai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e4f2bd70d9ac7cd4f52c4cc254424c62">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6656602066a7164eaeb69de3a9a06aef"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Bildmarkierungen"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BD8DE21-189D-4A0D-8FCF-3FE8C8FC9730}"/>
</file>

<file path=customXml/itemProps2.xml><?xml version="1.0" encoding="utf-8"?>
<ds:datastoreItem xmlns:ds="http://schemas.openxmlformats.org/officeDocument/2006/customXml" ds:itemID="{C410C208-90C6-4A94-8D59-E5A076541382}"/>
</file>

<file path=customXml/itemProps3.xml><?xml version="1.0" encoding="utf-8"?>
<ds:datastoreItem xmlns:ds="http://schemas.openxmlformats.org/officeDocument/2006/customXml" ds:itemID="{123A3B7B-0BCE-47A5-8403-E5061BDDBAA7}"/>
</file>

<file path=docProps/app.xml><?xml version="1.0" encoding="utf-8"?>
<Properties xmlns="http://schemas.openxmlformats.org/officeDocument/2006/extended-properties" xmlns:vt="http://schemas.openxmlformats.org/officeDocument/2006/docPropsVTypes">
  <TotalTime>174</TotalTime>
  <Words>3990</Words>
  <Application>Microsoft Office PowerPoint</Application>
  <PresentationFormat>Widescreen</PresentationFormat>
  <Paragraphs>582</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2026-03-18T17:28:37Z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