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4B199D-0938-429A-9191-088E325F7CF7}" v="1" dt="2026-03-18T15:42:54.3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CE9DE734-0C6A-4609-BA0F-79E4C8B99E16}"/>
    <pc:docChg chg="modSld">
      <pc:chgData name="Lapuz, Meilynn" userId="a4e5216d-a4d1-4ac2-ae79-94d5e8008808" providerId="ADAL" clId="{CE9DE734-0C6A-4609-BA0F-79E4C8B99E16}" dt="2025-12-14T15:09:20.127" v="45" actId="123"/>
      <pc:docMkLst>
        <pc:docMk/>
      </pc:docMkLst>
      <pc:sldChg chg="modSp mod">
        <pc:chgData name="Lapuz, Meilynn" userId="a4e5216d-a4d1-4ac2-ae79-94d5e8008808" providerId="ADAL" clId="{CE9DE734-0C6A-4609-BA0F-79E4C8B99E16}" dt="2025-12-14T15:08:11.445" v="7" actId="20577"/>
        <pc:sldMkLst>
          <pc:docMk/>
          <pc:sldMk cId="3787395880" sldId="302"/>
        </pc:sldMkLst>
      </pc:sldChg>
      <pc:sldChg chg="modSp mod">
        <pc:chgData name="Lapuz, Meilynn" userId="a4e5216d-a4d1-4ac2-ae79-94d5e8008808" providerId="ADAL" clId="{CE9DE734-0C6A-4609-BA0F-79E4C8B99E16}" dt="2025-12-14T15:09:20.127" v="45" actId="123"/>
        <pc:sldMkLst>
          <pc:docMk/>
          <pc:sldMk cId="1568119497" sldId="303"/>
        </pc:sldMkLst>
      </pc:sldChg>
    </pc:docChg>
  </pc:docChgLst>
  <pc:docChgLst>
    <pc:chgData name="Lapuz, Meilynn" userId="a4e5216d-a4d1-4ac2-ae79-94d5e8008808" providerId="ADAL" clId="{870060FD-323B-41EA-B3E8-01AE32A0355E}"/>
    <pc:docChg chg="modSld">
      <pc:chgData name="Lapuz, Meilynn" userId="a4e5216d-a4d1-4ac2-ae79-94d5e8008808" providerId="ADAL" clId="{870060FD-323B-41EA-B3E8-01AE32A0355E}" dt="2025-09-17T21:06:57.203" v="69" actId="20577"/>
      <pc:docMkLst>
        <pc:docMk/>
      </pc:docMkLst>
      <pc:sldChg chg="addSp delSp modSp mod">
        <pc:chgData name="Lapuz, Meilynn" userId="a4e5216d-a4d1-4ac2-ae79-94d5e8008808" providerId="ADAL" clId="{870060FD-323B-41EA-B3E8-01AE32A0355E}" dt="2025-09-17T21:06:38.094" v="39" actId="20577"/>
        <pc:sldMkLst>
          <pc:docMk/>
          <pc:sldMk cId="0" sldId="283"/>
        </pc:sldMkLst>
      </pc:sldChg>
      <pc:sldChg chg="modSp mod">
        <pc:chgData name="Lapuz, Meilynn" userId="a4e5216d-a4d1-4ac2-ae79-94d5e8008808" providerId="ADAL" clId="{870060FD-323B-41EA-B3E8-01AE32A0355E}" dt="2025-09-17T21:06:57.203" v="69" actId="20577"/>
        <pc:sldMkLst>
          <pc:docMk/>
          <pc:sldMk cId="2316084518" sldId="305"/>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0316D2C7-F0EF-498F-BB80-270013FC9DFD}"/>
    <pc:docChg chg="modSld">
      <pc:chgData name="Lapuz, Meilynn" userId="a4e5216d-a4d1-4ac2-ae79-94d5e8008808" providerId="ADAL" clId="{0316D2C7-F0EF-498F-BB80-270013FC9DFD}" dt="2025-10-08T06:21:59.265" v="27" actId="20577"/>
      <pc:docMkLst>
        <pc:docMk/>
      </pc:docMkLst>
      <pc:sldChg chg="modSp mod">
        <pc:chgData name="Lapuz, Meilynn" userId="a4e5216d-a4d1-4ac2-ae79-94d5e8008808" providerId="ADAL" clId="{0316D2C7-F0EF-498F-BB80-270013FC9DFD}" dt="2025-10-08T06:21:59.265" v="27" actId="20577"/>
        <pc:sldMkLst>
          <pc:docMk/>
          <pc:sldMk cId="2316084518" sldId="305"/>
        </pc:sldMkLst>
      </pc:sldChg>
    </pc:docChg>
  </pc:docChgLst>
  <pc:docChgLst>
    <pc:chgData name="Lapuz, Meilynn" userId="a4e5216d-a4d1-4ac2-ae79-94d5e8008808" providerId="ADAL" clId="{1E2AF1BE-8905-4286-9D7B-92AAF7171AE4}"/>
    <pc:docChg chg="custSel modSld">
      <pc:chgData name="Lapuz, Meilynn" userId="a4e5216d-a4d1-4ac2-ae79-94d5e8008808" providerId="ADAL" clId="{1E2AF1BE-8905-4286-9D7B-92AAF7171AE4}" dt="2026-03-18T15:43:01.700" v="25" actId="20577"/>
      <pc:docMkLst>
        <pc:docMk/>
      </pc:docMkLst>
      <pc:sldChg chg="modSp mod">
        <pc:chgData name="Lapuz, Meilynn" userId="a4e5216d-a4d1-4ac2-ae79-94d5e8008808" providerId="ADAL" clId="{1E2AF1BE-8905-4286-9D7B-92AAF7171AE4}" dt="2026-03-18T15:42:47.460" v="20" actId="20577"/>
        <pc:sldMkLst>
          <pc:docMk/>
          <pc:sldMk cId="0" sldId="283"/>
        </pc:sldMkLst>
        <pc:spChg chg="mod">
          <ac:chgData name="Lapuz, Meilynn" userId="a4e5216d-a4d1-4ac2-ae79-94d5e8008808" providerId="ADAL" clId="{1E2AF1BE-8905-4286-9D7B-92AAF7171AE4}" dt="2026-03-18T15:42:47.460" v="20" actId="20577"/>
          <ac:spMkLst>
            <pc:docMk/>
            <pc:sldMk cId="0" sldId="283"/>
            <ac:spMk id="4" creationId="{3C1E4406-3173-FEC7-4E06-B0E25DD5E690}"/>
          </ac:spMkLst>
        </pc:spChg>
      </pc:sldChg>
      <pc:sldChg chg="modSp mod">
        <pc:chgData name="Lapuz, Meilynn" userId="a4e5216d-a4d1-4ac2-ae79-94d5e8008808" providerId="ADAL" clId="{1E2AF1BE-8905-4286-9D7B-92AAF7171AE4}" dt="2026-03-18T15:43:01.700" v="25" actId="20577"/>
        <pc:sldMkLst>
          <pc:docMk/>
          <pc:sldMk cId="2316084518" sldId="305"/>
        </pc:sldMkLst>
        <pc:spChg chg="mod">
          <ac:chgData name="Lapuz, Meilynn" userId="a4e5216d-a4d1-4ac2-ae79-94d5e8008808" providerId="ADAL" clId="{1E2AF1BE-8905-4286-9D7B-92AAF7171AE4}" dt="2026-03-18T15:43:01.700" v="25" actId="20577"/>
          <ac:spMkLst>
            <pc:docMk/>
            <pc:sldMk cId="2316084518" sldId="305"/>
            <ac:spMk id="27" creationId="{B9CCD8EE-A0C0-6AF3-65A2-D58572CC184B}"/>
          </ac:spMkLst>
        </pc:spChg>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docChgLst>
    <pc:chgData name="Lapuz, Meilynn" userId="a4e5216d-a4d1-4ac2-ae79-94d5e8008808" providerId="ADAL" clId="{5B4E6D50-F1D3-40A1-B322-C97A883A2C13}"/>
    <pc:docChg chg="custSel modSld">
      <pc:chgData name="Lapuz, Meilynn" userId="a4e5216d-a4d1-4ac2-ae79-94d5e8008808" providerId="ADAL" clId="{5B4E6D50-F1D3-40A1-B322-C97A883A2C13}" dt="2025-09-21T18:18:35.684" v="50" actId="20577"/>
      <pc:docMkLst>
        <pc:docMk/>
      </pc:docMkLst>
      <pc:sldChg chg="addSp delSp modSp mod">
        <pc:chgData name="Lapuz, Meilynn" userId="a4e5216d-a4d1-4ac2-ae79-94d5e8008808" providerId="ADAL" clId="{5B4E6D50-F1D3-40A1-B322-C97A883A2C13}" dt="2025-09-21T18:18:35.684" v="50" actId="20577"/>
        <pc:sldMkLst>
          <pc:docMk/>
          <pc:sldMk cId="0" sldId="283"/>
        </pc:sldMkLst>
      </pc:sldChg>
      <pc:sldChg chg="modSp mod">
        <pc:chgData name="Lapuz, Meilynn" userId="a4e5216d-a4d1-4ac2-ae79-94d5e8008808" providerId="ADAL" clId="{5B4E6D50-F1D3-40A1-B322-C97A883A2C13}" dt="2025-09-21T18:15:13.062" v="5" actId="20577"/>
        <pc:sldMkLst>
          <pc:docMk/>
          <pc:sldMk cId="1166388606" sldId="292"/>
        </pc:sldMkLst>
      </pc:sldChg>
      <pc:sldChg chg="modSp mod">
        <pc:chgData name="Lapuz, Meilynn" userId="a4e5216d-a4d1-4ac2-ae79-94d5e8008808" providerId="ADAL" clId="{5B4E6D50-F1D3-40A1-B322-C97A883A2C13}" dt="2025-09-21T18:15:25.208" v="11" actId="20577"/>
        <pc:sldMkLst>
          <pc:docMk/>
          <pc:sldMk cId="1177484522" sldId="295"/>
        </pc:sldMkLst>
      </pc:sldChg>
      <pc:sldChg chg="modSp mod">
        <pc:chgData name="Lapuz, Meilynn" userId="a4e5216d-a4d1-4ac2-ae79-94d5e8008808" providerId="ADAL" clId="{5B4E6D50-F1D3-40A1-B322-C97A883A2C13}" dt="2025-09-21T18:15:35.044" v="17" actId="20577"/>
        <pc:sldMkLst>
          <pc:docMk/>
          <pc:sldMk cId="2554936326" sldId="296"/>
        </pc:sldMkLst>
      </pc:sldChg>
      <pc:sldChg chg="modSp mod">
        <pc:chgData name="Lapuz, Meilynn" userId="a4e5216d-a4d1-4ac2-ae79-94d5e8008808" providerId="ADAL" clId="{5B4E6D50-F1D3-40A1-B322-C97A883A2C13}" dt="2025-09-21T18:15:44.112" v="23" actId="20577"/>
        <pc:sldMkLst>
          <pc:docMk/>
          <pc:sldMk cId="4147684517" sldId="2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4" y="3830274"/>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333992" y="2721114"/>
            <a:ext cx="9524013"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en-US" sz="24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DUPHAT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June 30 – July 02,</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LLC  I  Fairs / Events &amp; Special Logistics</a:t>
            </a:r>
          </a:p>
        </p:txBody>
      </p:sp>
      <p:pic>
        <p:nvPicPr>
          <p:cNvPr id="3" name="Picture 2" descr="A green and red logo&#10;&#10;AI-generated content may be incorrect.">
            <a:extLst>
              <a:ext uri="{FF2B5EF4-FFF2-40B4-BE49-F238E27FC236}">
                <a16:creationId xmlns:a16="http://schemas.microsoft.com/office/drawing/2014/main" id="{06F64A6E-5AAB-5D83-AC40-59758D3277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82463" y="765507"/>
            <a:ext cx="3227073" cy="167807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DUPHAT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a:t>
            </a:r>
            <a:r>
              <a:rPr lang="en-US" sz="1100" b="1" i="1" dirty="0">
                <a:solidFill>
                  <a:srgbClr val="002060"/>
                </a:solidFill>
                <a:latin typeface="Arial" panose="020B0604020202020204" pitchFamily="34" charset="0"/>
                <a:ea typeface="Calibri" panose="020F0502020204030204" pitchFamily="34" charset="0"/>
                <a:cs typeface="Arial" panose="020B0604020202020204" pitchFamily="34" charset="0"/>
              </a:rPr>
              <a:t>USD 150.00</a:t>
            </a:r>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42899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1" y="4842666"/>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548171" y="4842666"/>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56507" y="4842666"/>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2123658"/>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845555" y="1641705"/>
            <a:ext cx="7813046" cy="3110595"/>
          </a:xfrm>
          <a:prstGeom prst="rect">
            <a:avLst/>
          </a:prstGeom>
          <a:noFill/>
        </p:spPr>
        <p:txBody>
          <a:bodyPr wrap="square">
            <a:spAutoFit/>
          </a:bodyPr>
          <a:lstStyle/>
          <a:p>
            <a:pPr marL="0" marR="0" algn="just">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gn="just">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gn="just">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gn="just">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a:t>
            </a:r>
            <a:r>
              <a:rPr lang="en-US" sz="1200" kern="100" dirty="0">
                <a:latin typeface="Arial" panose="020B0604020202020204" pitchFamily="34" charset="0"/>
                <a:ea typeface="Aptos" panose="020B0004020202020204" pitchFamily="34" charset="0"/>
                <a:cs typeface="Arial" panose="020B0604020202020204" pitchFamily="34" charset="0"/>
              </a:rPr>
              <a:t> Logistics</a:t>
            </a:r>
            <a:r>
              <a:rPr lang="en-US" sz="1200" kern="100" dirty="0">
                <a:effectLst/>
                <a:latin typeface="Arial" panose="020B0604020202020204" pitchFamily="34" charset="0"/>
                <a:ea typeface="Aptos" panose="020B0004020202020204" pitchFamily="34" charset="0"/>
                <a:cs typeface="Arial" panose="020B0604020202020204" pitchFamily="34" charset="0"/>
              </a:rPr>
              <a:t> General Trading conditions.</a:t>
            </a:r>
          </a:p>
          <a:p>
            <a:pPr marL="0" marR="0" algn="just">
              <a:lnSpc>
                <a:spcPct val="115000"/>
              </a:lnSpc>
              <a:spcAft>
                <a:spcPts val="800"/>
              </a:spcAf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p>
            <a:pPr marL="457200">
              <a:spcAft>
                <a:spcPts val="0"/>
              </a:spcAft>
            </a:pPr>
            <a:endParaRPr lang="en-US" sz="1100" b="1"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Head of Department</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410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 Room 705</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dirty="0"/>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1300</a:t>
            </a:r>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Coordinator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a:t>
            </a:r>
            <a:r>
              <a:rPr lang="en-US" sz="1000">
                <a:latin typeface="Arial" panose="020B0604020202020204" pitchFamily="34" charset="0"/>
                <a:ea typeface="Calibri"/>
                <a:cs typeface="Arial" panose="020B0604020202020204" pitchFamily="34" charset="0"/>
              </a:rPr>
              <a:t>: Ajay.Rajan@</a:t>
            </a:r>
            <a:r>
              <a:rPr lang="en-US" sz="1000" dirty="0">
                <a:latin typeface="Arial" panose="020B0604020202020204" pitchFamily="34" charset="0"/>
                <a:ea typeface="Calibri"/>
                <a:cs typeface="Arial" panose="020B0604020202020204" pitchFamily="34" charset="0"/>
              </a:rPr>
              <a:t>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84777" y="1141789"/>
            <a:ext cx="3618300" cy="33085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endParaRPr kumimoji="0" lang="de-DE"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894771" y="1063337"/>
            <a:ext cx="800820" cy="800820"/>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864278" y="2238509"/>
            <a:ext cx="786183" cy="786183"/>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5" y="3558458"/>
            <a:ext cx="800819" cy="549701"/>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855294"/>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135120" y="1133746"/>
            <a:ext cx="7386320" cy="51013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DUPHAT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712255</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DUPHAT 2026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712255</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DWC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DUPHAT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e4f2bd70d9ac7cd4f52c4cc254424c62">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6656602066a7164eaeb69de3a9a06aef"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Bildmarkierungen"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E211361-90A7-4D7B-9923-3A7086397A7F}"/>
</file>

<file path=customXml/itemProps2.xml><?xml version="1.0" encoding="utf-8"?>
<ds:datastoreItem xmlns:ds="http://schemas.openxmlformats.org/officeDocument/2006/customXml" ds:itemID="{B50DE5DF-E888-43BE-BC31-E4A326C50035}"/>
</file>

<file path=customXml/itemProps3.xml><?xml version="1.0" encoding="utf-8"?>
<ds:datastoreItem xmlns:ds="http://schemas.openxmlformats.org/officeDocument/2006/customXml" ds:itemID="{FD0AF686-801C-4312-A135-63E223506F8A}"/>
</file>

<file path=docProps/app.xml><?xml version="1.0" encoding="utf-8"?>
<Properties xmlns="http://schemas.openxmlformats.org/officeDocument/2006/extended-properties" xmlns:vt="http://schemas.openxmlformats.org/officeDocument/2006/docPropsVTypes">
  <TotalTime>162</TotalTime>
  <Words>3944</Words>
  <Application>Microsoft Office PowerPoint</Application>
  <PresentationFormat>Widescreen</PresentationFormat>
  <Paragraphs>579</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2026-03-18T15:43:06Z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