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83" r:id="rId2"/>
    <p:sldId id="284" r:id="rId3"/>
    <p:sldId id="307" r:id="rId4"/>
    <p:sldId id="308" r:id="rId5"/>
    <p:sldId id="309" r:id="rId6"/>
    <p:sldId id="312" r:id="rId7"/>
    <p:sldId id="311" r:id="rId8"/>
    <p:sldId id="310" r:id="rId9"/>
    <p:sldId id="313" r:id="rId10"/>
    <p:sldId id="314" r:id="rId11"/>
    <p:sldId id="315" r:id="rId12"/>
    <p:sldId id="316" r:id="rId13"/>
    <p:sldId id="317" r:id="rId14"/>
    <p:sldId id="318" r:id="rId15"/>
    <p:sldId id="319" r:id="rId16"/>
    <p:sldId id="320" r:id="rId17"/>
    <p:sldId id="323" r:id="rId18"/>
    <p:sldId id="324" r:id="rId19"/>
    <p:sldId id="32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8DA133-0ECF-427D-94EB-375B2AE81227}" v="1" dt="2026-03-18T15:40:43.4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 Id="rId30"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927F57F5-F1B3-4761-B6D0-C7CE5BD50BB3}"/>
    <pc:docChg chg="modSld">
      <pc:chgData name="Lapuz, Meilynn" userId="a4e5216d-a4d1-4ac2-ae79-94d5e8008808" providerId="ADAL" clId="{927F57F5-F1B3-4761-B6D0-C7CE5BD50BB3}" dt="2025-11-17T12:14:55.644" v="3"/>
      <pc:docMkLst>
        <pc:docMk/>
      </pc:docMkLst>
      <pc:sldChg chg="addSp delSp modSp mod">
        <pc:chgData name="Lapuz, Meilynn" userId="a4e5216d-a4d1-4ac2-ae79-94d5e8008808" providerId="ADAL" clId="{927F57F5-F1B3-4761-B6D0-C7CE5BD50BB3}" dt="2025-11-17T12:14:55.644" v="3"/>
        <pc:sldMkLst>
          <pc:docMk/>
          <pc:sldMk cId="0" sldId="283"/>
        </pc:sldMkLst>
      </pc:sldChg>
    </pc:docChg>
  </pc:docChgLst>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5T08:55:46.518" v="1558"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5T08:52:04.842" v="1514"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EBEB38D9-457B-40CB-AA42-6588B372547D}"/>
    <pc:docChg chg="undo custSel addSld delSld modSld sldOrd">
      <pc:chgData name="Lapuz, Meilynn" userId="a4e5216d-a4d1-4ac2-ae79-94d5e8008808" providerId="ADAL" clId="{EBEB38D9-457B-40CB-AA42-6588B372547D}" dt="2025-07-26T18:54:35.427" v="3630" actId="113"/>
      <pc:docMkLst>
        <pc:docMk/>
      </pc:docMkLst>
      <pc:sldChg chg="modSp mod">
        <pc:chgData name="Lapuz, Meilynn" userId="a4e5216d-a4d1-4ac2-ae79-94d5e8008808" providerId="ADAL" clId="{EBEB38D9-457B-40CB-AA42-6588B372547D}" dt="2025-07-26T13:34:03.734" v="51" actId="20577"/>
        <pc:sldMkLst>
          <pc:docMk/>
          <pc:sldMk cId="0" sldId="283"/>
        </pc:sldMkLst>
      </pc:sldChg>
      <pc:sldChg chg="modSp mod">
        <pc:chgData name="Lapuz, Meilynn" userId="a4e5216d-a4d1-4ac2-ae79-94d5e8008808" providerId="ADAL" clId="{EBEB38D9-457B-40CB-AA42-6588B372547D}" dt="2025-07-26T17:31:16.168" v="2210" actId="1076"/>
        <pc:sldMkLst>
          <pc:docMk/>
          <pc:sldMk cId="0" sldId="284"/>
        </pc:sldMkLst>
      </pc:sldChg>
      <pc:sldChg chg="del">
        <pc:chgData name="Lapuz, Meilynn" userId="a4e5216d-a4d1-4ac2-ae79-94d5e8008808" providerId="ADAL" clId="{EBEB38D9-457B-40CB-AA42-6588B372547D}" dt="2025-07-26T13:36:21.472" v="91" actId="2696"/>
        <pc:sldMkLst>
          <pc:docMk/>
          <pc:sldMk cId="759767445" sldId="290"/>
        </pc:sldMkLst>
      </pc:sldChg>
      <pc:sldChg chg="del">
        <pc:chgData name="Lapuz, Meilynn" userId="a4e5216d-a4d1-4ac2-ae79-94d5e8008808" providerId="ADAL" clId="{EBEB38D9-457B-40CB-AA42-6588B372547D}" dt="2025-07-26T13:36:21.472" v="91" actId="2696"/>
        <pc:sldMkLst>
          <pc:docMk/>
          <pc:sldMk cId="20293981" sldId="291"/>
        </pc:sldMkLst>
      </pc:sldChg>
      <pc:sldChg chg="del">
        <pc:chgData name="Lapuz, Meilynn" userId="a4e5216d-a4d1-4ac2-ae79-94d5e8008808" providerId="ADAL" clId="{EBEB38D9-457B-40CB-AA42-6588B372547D}" dt="2025-07-26T13:36:21.472" v="91" actId="2696"/>
        <pc:sldMkLst>
          <pc:docMk/>
          <pc:sldMk cId="1166388606" sldId="292"/>
        </pc:sldMkLst>
      </pc:sldChg>
      <pc:sldChg chg="del">
        <pc:chgData name="Lapuz, Meilynn" userId="a4e5216d-a4d1-4ac2-ae79-94d5e8008808" providerId="ADAL" clId="{EBEB38D9-457B-40CB-AA42-6588B372547D}" dt="2025-07-26T13:36:21.472" v="91" actId="2696"/>
        <pc:sldMkLst>
          <pc:docMk/>
          <pc:sldMk cId="3632271688" sldId="293"/>
        </pc:sldMkLst>
      </pc:sldChg>
      <pc:sldChg chg="del">
        <pc:chgData name="Lapuz, Meilynn" userId="a4e5216d-a4d1-4ac2-ae79-94d5e8008808" providerId="ADAL" clId="{EBEB38D9-457B-40CB-AA42-6588B372547D}" dt="2025-07-26T13:36:21.472" v="91" actId="2696"/>
        <pc:sldMkLst>
          <pc:docMk/>
          <pc:sldMk cId="2230528242" sldId="294"/>
        </pc:sldMkLst>
      </pc:sldChg>
      <pc:sldChg chg="del">
        <pc:chgData name="Lapuz, Meilynn" userId="a4e5216d-a4d1-4ac2-ae79-94d5e8008808" providerId="ADAL" clId="{EBEB38D9-457B-40CB-AA42-6588B372547D}" dt="2025-07-26T13:36:21.472" v="91" actId="2696"/>
        <pc:sldMkLst>
          <pc:docMk/>
          <pc:sldMk cId="1177484522" sldId="295"/>
        </pc:sldMkLst>
      </pc:sldChg>
      <pc:sldChg chg="del">
        <pc:chgData name="Lapuz, Meilynn" userId="a4e5216d-a4d1-4ac2-ae79-94d5e8008808" providerId="ADAL" clId="{EBEB38D9-457B-40CB-AA42-6588B372547D}" dt="2025-07-26T13:36:21.472" v="91" actId="2696"/>
        <pc:sldMkLst>
          <pc:docMk/>
          <pc:sldMk cId="2554936326" sldId="296"/>
        </pc:sldMkLst>
      </pc:sldChg>
      <pc:sldChg chg="del">
        <pc:chgData name="Lapuz, Meilynn" userId="a4e5216d-a4d1-4ac2-ae79-94d5e8008808" providerId="ADAL" clId="{EBEB38D9-457B-40CB-AA42-6588B372547D}" dt="2025-07-26T13:36:21.472" v="91" actId="2696"/>
        <pc:sldMkLst>
          <pc:docMk/>
          <pc:sldMk cId="4147684517" sldId="297"/>
        </pc:sldMkLst>
      </pc:sldChg>
      <pc:sldChg chg="del">
        <pc:chgData name="Lapuz, Meilynn" userId="a4e5216d-a4d1-4ac2-ae79-94d5e8008808" providerId="ADAL" clId="{EBEB38D9-457B-40CB-AA42-6588B372547D}" dt="2025-07-26T13:36:21.472" v="91" actId="2696"/>
        <pc:sldMkLst>
          <pc:docMk/>
          <pc:sldMk cId="751766461" sldId="298"/>
        </pc:sldMkLst>
      </pc:sldChg>
      <pc:sldChg chg="del">
        <pc:chgData name="Lapuz, Meilynn" userId="a4e5216d-a4d1-4ac2-ae79-94d5e8008808" providerId="ADAL" clId="{EBEB38D9-457B-40CB-AA42-6588B372547D}" dt="2025-07-26T13:36:21.472" v="91" actId="2696"/>
        <pc:sldMkLst>
          <pc:docMk/>
          <pc:sldMk cId="1203010812" sldId="299"/>
        </pc:sldMkLst>
      </pc:sldChg>
      <pc:sldChg chg="del">
        <pc:chgData name="Lapuz, Meilynn" userId="a4e5216d-a4d1-4ac2-ae79-94d5e8008808" providerId="ADAL" clId="{EBEB38D9-457B-40CB-AA42-6588B372547D}" dt="2025-07-26T13:36:21.472" v="91" actId="2696"/>
        <pc:sldMkLst>
          <pc:docMk/>
          <pc:sldMk cId="2095757210" sldId="300"/>
        </pc:sldMkLst>
      </pc:sldChg>
      <pc:sldChg chg="del">
        <pc:chgData name="Lapuz, Meilynn" userId="a4e5216d-a4d1-4ac2-ae79-94d5e8008808" providerId="ADAL" clId="{EBEB38D9-457B-40CB-AA42-6588B372547D}" dt="2025-07-26T13:36:21.472" v="91" actId="2696"/>
        <pc:sldMkLst>
          <pc:docMk/>
          <pc:sldMk cId="1589685332" sldId="301"/>
        </pc:sldMkLst>
      </pc:sldChg>
      <pc:sldChg chg="del">
        <pc:chgData name="Lapuz, Meilynn" userId="a4e5216d-a4d1-4ac2-ae79-94d5e8008808" providerId="ADAL" clId="{EBEB38D9-457B-40CB-AA42-6588B372547D}" dt="2025-07-26T13:36:21.472" v="91" actId="2696"/>
        <pc:sldMkLst>
          <pc:docMk/>
          <pc:sldMk cId="3787395880" sldId="302"/>
        </pc:sldMkLst>
      </pc:sldChg>
      <pc:sldChg chg="del">
        <pc:chgData name="Lapuz, Meilynn" userId="a4e5216d-a4d1-4ac2-ae79-94d5e8008808" providerId="ADAL" clId="{EBEB38D9-457B-40CB-AA42-6588B372547D}" dt="2025-07-26T13:36:21.472" v="91" actId="2696"/>
        <pc:sldMkLst>
          <pc:docMk/>
          <pc:sldMk cId="1568119497" sldId="303"/>
        </pc:sldMkLst>
      </pc:sldChg>
      <pc:sldChg chg="del">
        <pc:chgData name="Lapuz, Meilynn" userId="a4e5216d-a4d1-4ac2-ae79-94d5e8008808" providerId="ADAL" clId="{EBEB38D9-457B-40CB-AA42-6588B372547D}" dt="2025-07-26T13:36:21.472" v="91" actId="2696"/>
        <pc:sldMkLst>
          <pc:docMk/>
          <pc:sldMk cId="2526043518" sldId="304"/>
        </pc:sldMkLst>
      </pc:sldChg>
      <pc:sldChg chg="add del">
        <pc:chgData name="Lapuz, Meilynn" userId="a4e5216d-a4d1-4ac2-ae79-94d5e8008808" providerId="ADAL" clId="{EBEB38D9-457B-40CB-AA42-6588B372547D}" dt="2025-07-26T13:35:45.889" v="90" actId="2696"/>
        <pc:sldMkLst>
          <pc:docMk/>
          <pc:sldMk cId="4135895428" sldId="305"/>
        </pc:sldMkLst>
      </pc:sldChg>
      <pc:sldChg chg="addSp delSp modSp add del mod">
        <pc:chgData name="Lapuz, Meilynn" userId="a4e5216d-a4d1-4ac2-ae79-94d5e8008808" providerId="ADAL" clId="{EBEB38D9-457B-40CB-AA42-6588B372547D}" dt="2025-07-26T14:48:04.131" v="884" actId="2696"/>
        <pc:sldMkLst>
          <pc:docMk/>
          <pc:sldMk cId="741390967" sldId="306"/>
        </pc:sldMkLst>
      </pc:sldChg>
      <pc:sldChg chg="modSp add mod ord">
        <pc:chgData name="Lapuz, Meilynn" userId="a4e5216d-a4d1-4ac2-ae79-94d5e8008808" providerId="ADAL" clId="{EBEB38D9-457B-40CB-AA42-6588B372547D}" dt="2025-07-26T15:07:32.168" v="1000" actId="948"/>
        <pc:sldMkLst>
          <pc:docMk/>
          <pc:sldMk cId="1284449880" sldId="307"/>
        </pc:sldMkLst>
      </pc:sldChg>
      <pc:sldChg chg="addSp delSp modSp add mod">
        <pc:chgData name="Lapuz, Meilynn" userId="a4e5216d-a4d1-4ac2-ae79-94d5e8008808" providerId="ADAL" clId="{EBEB38D9-457B-40CB-AA42-6588B372547D}" dt="2025-07-26T15:10:06.376" v="1077" actId="20577"/>
        <pc:sldMkLst>
          <pc:docMk/>
          <pc:sldMk cId="795331345" sldId="308"/>
        </pc:sldMkLst>
      </pc:sldChg>
      <pc:sldChg chg="addSp modSp add mod">
        <pc:chgData name="Lapuz, Meilynn" userId="a4e5216d-a4d1-4ac2-ae79-94d5e8008808" providerId="ADAL" clId="{EBEB38D9-457B-40CB-AA42-6588B372547D}" dt="2025-07-26T15:15:42.701" v="1466" actId="20577"/>
        <pc:sldMkLst>
          <pc:docMk/>
          <pc:sldMk cId="663885932" sldId="309"/>
        </pc:sldMkLst>
      </pc:sldChg>
      <pc:sldChg chg="addSp delSp modSp add mod ord">
        <pc:chgData name="Lapuz, Meilynn" userId="a4e5216d-a4d1-4ac2-ae79-94d5e8008808" providerId="ADAL" clId="{EBEB38D9-457B-40CB-AA42-6588B372547D}" dt="2025-07-26T15:42:37.447" v="2209" actId="20577"/>
        <pc:sldMkLst>
          <pc:docMk/>
          <pc:sldMk cId="3141026119" sldId="310"/>
        </pc:sldMkLst>
      </pc:sldChg>
      <pc:sldChg chg="modSp add mod">
        <pc:chgData name="Lapuz, Meilynn" userId="a4e5216d-a4d1-4ac2-ae79-94d5e8008808" providerId="ADAL" clId="{EBEB38D9-457B-40CB-AA42-6588B372547D}" dt="2025-07-26T15:35:23.615" v="2166" actId="20577"/>
        <pc:sldMkLst>
          <pc:docMk/>
          <pc:sldMk cId="1468693239" sldId="311"/>
        </pc:sldMkLst>
      </pc:sldChg>
      <pc:sldChg chg="add">
        <pc:chgData name="Lapuz, Meilynn" userId="a4e5216d-a4d1-4ac2-ae79-94d5e8008808" providerId="ADAL" clId="{EBEB38D9-457B-40CB-AA42-6588B372547D}" dt="2025-07-26T15:35:54.648" v="2167" actId="2890"/>
        <pc:sldMkLst>
          <pc:docMk/>
          <pc:sldMk cId="3539183331" sldId="312"/>
        </pc:sldMkLst>
      </pc:sldChg>
      <pc:sldChg chg="modSp add mod">
        <pc:chgData name="Lapuz, Meilynn" userId="a4e5216d-a4d1-4ac2-ae79-94d5e8008808" providerId="ADAL" clId="{EBEB38D9-457B-40CB-AA42-6588B372547D}" dt="2025-07-26T17:45:33.104" v="2788" actId="1076"/>
        <pc:sldMkLst>
          <pc:docMk/>
          <pc:sldMk cId="2299460253" sldId="313"/>
        </pc:sldMkLst>
      </pc:sldChg>
      <pc:sldChg chg="addSp delSp modSp add mod">
        <pc:chgData name="Lapuz, Meilynn" userId="a4e5216d-a4d1-4ac2-ae79-94d5e8008808" providerId="ADAL" clId="{EBEB38D9-457B-40CB-AA42-6588B372547D}" dt="2025-07-26T18:48:10.389" v="3568" actId="14100"/>
        <pc:sldMkLst>
          <pc:docMk/>
          <pc:sldMk cId="619224593" sldId="314"/>
        </pc:sldMkLst>
      </pc:sldChg>
      <pc:sldChg chg="addSp delSp modSp add mod">
        <pc:chgData name="Lapuz, Meilynn" userId="a4e5216d-a4d1-4ac2-ae79-94d5e8008808" providerId="ADAL" clId="{EBEB38D9-457B-40CB-AA42-6588B372547D}" dt="2025-07-26T18:48:14.122" v="3569" actId="14100"/>
        <pc:sldMkLst>
          <pc:docMk/>
          <pc:sldMk cId="2407070427" sldId="315"/>
        </pc:sldMkLst>
      </pc:sldChg>
      <pc:sldChg chg="addSp delSp modSp add mod">
        <pc:chgData name="Lapuz, Meilynn" userId="a4e5216d-a4d1-4ac2-ae79-94d5e8008808" providerId="ADAL" clId="{EBEB38D9-457B-40CB-AA42-6588B372547D}" dt="2025-07-26T18:48:18.712" v="3570" actId="14100"/>
        <pc:sldMkLst>
          <pc:docMk/>
          <pc:sldMk cId="879148393" sldId="316"/>
        </pc:sldMkLst>
      </pc:sldChg>
      <pc:sldChg chg="delSp modSp add mod">
        <pc:chgData name="Lapuz, Meilynn" userId="a4e5216d-a4d1-4ac2-ae79-94d5e8008808" providerId="ADAL" clId="{EBEB38D9-457B-40CB-AA42-6588B372547D}" dt="2025-07-26T18:48:22.600" v="3571" actId="14100"/>
        <pc:sldMkLst>
          <pc:docMk/>
          <pc:sldMk cId="2885859232" sldId="317"/>
        </pc:sldMkLst>
      </pc:sldChg>
      <pc:sldChg chg="addSp modSp add mod">
        <pc:chgData name="Lapuz, Meilynn" userId="a4e5216d-a4d1-4ac2-ae79-94d5e8008808" providerId="ADAL" clId="{EBEB38D9-457B-40CB-AA42-6588B372547D}" dt="2025-07-26T18:48:27.788" v="3572" actId="14100"/>
        <pc:sldMkLst>
          <pc:docMk/>
          <pc:sldMk cId="3971077433" sldId="318"/>
        </pc:sldMkLst>
      </pc:sldChg>
      <pc:sldChg chg="addSp delSp modSp add mod">
        <pc:chgData name="Lapuz, Meilynn" userId="a4e5216d-a4d1-4ac2-ae79-94d5e8008808" providerId="ADAL" clId="{EBEB38D9-457B-40CB-AA42-6588B372547D}" dt="2025-07-26T18:48:33.537" v="3573" actId="14100"/>
        <pc:sldMkLst>
          <pc:docMk/>
          <pc:sldMk cId="1996798002" sldId="319"/>
        </pc:sldMkLst>
      </pc:sldChg>
      <pc:sldChg chg="addSp modSp add mod">
        <pc:chgData name="Lapuz, Meilynn" userId="a4e5216d-a4d1-4ac2-ae79-94d5e8008808" providerId="ADAL" clId="{EBEB38D9-457B-40CB-AA42-6588B372547D}" dt="2025-07-26T18:54:15.627" v="3626" actId="255"/>
        <pc:sldMkLst>
          <pc:docMk/>
          <pc:sldMk cId="3830684034" sldId="320"/>
        </pc:sldMkLst>
      </pc:sldChg>
      <pc:sldChg chg="modSp add mod">
        <pc:chgData name="Lapuz, Meilynn" userId="a4e5216d-a4d1-4ac2-ae79-94d5e8008808" providerId="ADAL" clId="{EBEB38D9-457B-40CB-AA42-6588B372547D}" dt="2025-07-26T18:54:35.427" v="3630" actId="113"/>
        <pc:sldMkLst>
          <pc:docMk/>
          <pc:sldMk cId="2345949765" sldId="321"/>
        </pc:sldMkLst>
      </pc:sldChg>
    </pc:docChg>
  </pc:docChgLst>
  <pc:docChgLst>
    <pc:chgData name="Lapuz, Meilynn" userId="a4e5216d-a4d1-4ac2-ae79-94d5e8008808" providerId="ADAL" clId="{FA65AB40-BDAF-4927-9FE3-E104B2A4FE73}"/>
    <pc:docChg chg="undo custSel delSld modSld">
      <pc:chgData name="Lapuz, Meilynn" userId="a4e5216d-a4d1-4ac2-ae79-94d5e8008808" providerId="ADAL" clId="{FA65AB40-BDAF-4927-9FE3-E104B2A4FE73}" dt="2025-11-17T12:04:24.826" v="478" actId="20577"/>
      <pc:docMkLst>
        <pc:docMk/>
      </pc:docMkLst>
      <pc:sldChg chg="modSp mod">
        <pc:chgData name="Lapuz, Meilynn" userId="a4e5216d-a4d1-4ac2-ae79-94d5e8008808" providerId="ADAL" clId="{FA65AB40-BDAF-4927-9FE3-E104B2A4FE73}" dt="2025-11-17T12:04:24.826" v="478" actId="20577"/>
        <pc:sldMkLst>
          <pc:docMk/>
          <pc:sldMk cId="0" sldId="283"/>
        </pc:sldMkLst>
      </pc:sldChg>
      <pc:sldChg chg="modSp mod">
        <pc:chgData name="Lapuz, Meilynn" userId="a4e5216d-a4d1-4ac2-ae79-94d5e8008808" providerId="ADAL" clId="{FA65AB40-BDAF-4927-9FE3-E104B2A4FE73}" dt="2025-11-17T12:00:58.547" v="415" actId="20577"/>
        <pc:sldMkLst>
          <pc:docMk/>
          <pc:sldMk cId="0" sldId="284"/>
        </pc:sldMkLst>
      </pc:sldChg>
      <pc:sldChg chg="modSp mod">
        <pc:chgData name="Lapuz, Meilynn" userId="a4e5216d-a4d1-4ac2-ae79-94d5e8008808" providerId="ADAL" clId="{FA65AB40-BDAF-4927-9FE3-E104B2A4FE73}" dt="2025-11-17T12:01:06.349" v="417" actId="20577"/>
        <pc:sldMkLst>
          <pc:docMk/>
          <pc:sldMk cId="1284449880" sldId="307"/>
        </pc:sldMkLst>
      </pc:sldChg>
      <pc:sldChg chg="modSp mod">
        <pc:chgData name="Lapuz, Meilynn" userId="a4e5216d-a4d1-4ac2-ae79-94d5e8008808" providerId="ADAL" clId="{FA65AB40-BDAF-4927-9FE3-E104B2A4FE73}" dt="2025-11-17T12:01:14.814" v="419" actId="20577"/>
        <pc:sldMkLst>
          <pc:docMk/>
          <pc:sldMk cId="795331345" sldId="308"/>
        </pc:sldMkLst>
      </pc:sldChg>
      <pc:sldChg chg="modSp mod">
        <pc:chgData name="Lapuz, Meilynn" userId="a4e5216d-a4d1-4ac2-ae79-94d5e8008808" providerId="ADAL" clId="{FA65AB40-BDAF-4927-9FE3-E104B2A4FE73}" dt="2025-11-17T12:01:21.562" v="421" actId="20577"/>
        <pc:sldMkLst>
          <pc:docMk/>
          <pc:sldMk cId="663885932" sldId="309"/>
        </pc:sldMkLst>
      </pc:sldChg>
      <pc:sldChg chg="modSp mod">
        <pc:chgData name="Lapuz, Meilynn" userId="a4e5216d-a4d1-4ac2-ae79-94d5e8008808" providerId="ADAL" clId="{FA65AB40-BDAF-4927-9FE3-E104B2A4FE73}" dt="2025-11-17T12:01:42.830" v="427" actId="20577"/>
        <pc:sldMkLst>
          <pc:docMk/>
          <pc:sldMk cId="3141026119" sldId="310"/>
        </pc:sldMkLst>
      </pc:sldChg>
      <pc:sldChg chg="modSp mod">
        <pc:chgData name="Lapuz, Meilynn" userId="a4e5216d-a4d1-4ac2-ae79-94d5e8008808" providerId="ADAL" clId="{FA65AB40-BDAF-4927-9FE3-E104B2A4FE73}" dt="2025-11-17T12:01:36.734" v="425" actId="20577"/>
        <pc:sldMkLst>
          <pc:docMk/>
          <pc:sldMk cId="1468693239" sldId="311"/>
        </pc:sldMkLst>
      </pc:sldChg>
      <pc:sldChg chg="modSp mod">
        <pc:chgData name="Lapuz, Meilynn" userId="a4e5216d-a4d1-4ac2-ae79-94d5e8008808" providerId="ADAL" clId="{FA65AB40-BDAF-4927-9FE3-E104B2A4FE73}" dt="2025-11-17T12:01:28.411" v="423" actId="20577"/>
        <pc:sldMkLst>
          <pc:docMk/>
          <pc:sldMk cId="3539183331" sldId="312"/>
        </pc:sldMkLst>
      </pc:sldChg>
      <pc:sldChg chg="modSp mod">
        <pc:chgData name="Lapuz, Meilynn" userId="a4e5216d-a4d1-4ac2-ae79-94d5e8008808" providerId="ADAL" clId="{FA65AB40-BDAF-4927-9FE3-E104B2A4FE73}" dt="2025-11-17T12:01:49.203" v="429" actId="20577"/>
        <pc:sldMkLst>
          <pc:docMk/>
          <pc:sldMk cId="2299460253" sldId="313"/>
        </pc:sldMkLst>
      </pc:sldChg>
      <pc:sldChg chg="modSp mod">
        <pc:chgData name="Lapuz, Meilynn" userId="a4e5216d-a4d1-4ac2-ae79-94d5e8008808" providerId="ADAL" clId="{FA65AB40-BDAF-4927-9FE3-E104B2A4FE73}" dt="2025-11-17T12:01:55.684" v="432" actId="20577"/>
        <pc:sldMkLst>
          <pc:docMk/>
          <pc:sldMk cId="619224593" sldId="314"/>
        </pc:sldMkLst>
      </pc:sldChg>
      <pc:sldChg chg="modSp mod">
        <pc:chgData name="Lapuz, Meilynn" userId="a4e5216d-a4d1-4ac2-ae79-94d5e8008808" providerId="ADAL" clId="{FA65AB40-BDAF-4927-9FE3-E104B2A4FE73}" dt="2025-11-17T12:02:02.187" v="435" actId="20577"/>
        <pc:sldMkLst>
          <pc:docMk/>
          <pc:sldMk cId="2407070427" sldId="315"/>
        </pc:sldMkLst>
      </pc:sldChg>
      <pc:sldChg chg="modSp mod">
        <pc:chgData name="Lapuz, Meilynn" userId="a4e5216d-a4d1-4ac2-ae79-94d5e8008808" providerId="ADAL" clId="{FA65AB40-BDAF-4927-9FE3-E104B2A4FE73}" dt="2025-11-17T12:02:10.493" v="439" actId="115"/>
        <pc:sldMkLst>
          <pc:docMk/>
          <pc:sldMk cId="879148393" sldId="316"/>
        </pc:sldMkLst>
      </pc:sldChg>
      <pc:sldChg chg="modSp mod">
        <pc:chgData name="Lapuz, Meilynn" userId="a4e5216d-a4d1-4ac2-ae79-94d5e8008808" providerId="ADAL" clId="{FA65AB40-BDAF-4927-9FE3-E104B2A4FE73}" dt="2025-11-17T12:02:27.091" v="443" actId="115"/>
        <pc:sldMkLst>
          <pc:docMk/>
          <pc:sldMk cId="2885859232" sldId="317"/>
        </pc:sldMkLst>
      </pc:sldChg>
      <pc:sldChg chg="modSp mod">
        <pc:chgData name="Lapuz, Meilynn" userId="a4e5216d-a4d1-4ac2-ae79-94d5e8008808" providerId="ADAL" clId="{FA65AB40-BDAF-4927-9FE3-E104B2A4FE73}" dt="2025-11-17T12:02:33.947" v="446" actId="20577"/>
        <pc:sldMkLst>
          <pc:docMk/>
          <pc:sldMk cId="3971077433" sldId="318"/>
        </pc:sldMkLst>
      </pc:sldChg>
      <pc:sldChg chg="modSp mod">
        <pc:chgData name="Lapuz, Meilynn" userId="a4e5216d-a4d1-4ac2-ae79-94d5e8008808" providerId="ADAL" clId="{FA65AB40-BDAF-4927-9FE3-E104B2A4FE73}" dt="2025-11-17T12:02:44.452" v="450" actId="115"/>
        <pc:sldMkLst>
          <pc:docMk/>
          <pc:sldMk cId="1996798002" sldId="319"/>
        </pc:sldMkLst>
      </pc:sldChg>
      <pc:sldChg chg="modSp mod">
        <pc:chgData name="Lapuz, Meilynn" userId="a4e5216d-a4d1-4ac2-ae79-94d5e8008808" providerId="ADAL" clId="{FA65AB40-BDAF-4927-9FE3-E104B2A4FE73}" dt="2025-11-17T12:02:55.902" v="454" actId="115"/>
        <pc:sldMkLst>
          <pc:docMk/>
          <pc:sldMk cId="3830684034" sldId="320"/>
        </pc:sldMkLst>
      </pc:sldChg>
      <pc:sldChg chg="modSp mod">
        <pc:chgData name="Lapuz, Meilynn" userId="a4e5216d-a4d1-4ac2-ae79-94d5e8008808" providerId="ADAL" clId="{FA65AB40-BDAF-4927-9FE3-E104B2A4FE73}" dt="2025-11-17T12:03:12.064" v="463" actId="115"/>
        <pc:sldMkLst>
          <pc:docMk/>
          <pc:sldMk cId="678512468" sldId="322"/>
        </pc:sldMkLst>
      </pc:sldChg>
      <pc:sldChg chg="modSp mod">
        <pc:chgData name="Lapuz, Meilynn" userId="a4e5216d-a4d1-4ac2-ae79-94d5e8008808" providerId="ADAL" clId="{FA65AB40-BDAF-4927-9FE3-E104B2A4FE73}" dt="2025-11-17T12:03:05.234" v="459" actId="115"/>
        <pc:sldMkLst>
          <pc:docMk/>
          <pc:sldMk cId="2056840544" sldId="323"/>
        </pc:sldMkLst>
      </pc:sldChg>
      <pc:sldChg chg="del">
        <pc:chgData name="Lapuz, Meilynn" userId="a4e5216d-a4d1-4ac2-ae79-94d5e8008808" providerId="ADAL" clId="{FA65AB40-BDAF-4927-9FE3-E104B2A4FE73}" dt="2025-11-17T11:47:41.608" v="0" actId="2696"/>
        <pc:sldMkLst>
          <pc:docMk/>
          <pc:sldMk cId="4120770431" sldId="324"/>
        </pc:sldMkLst>
      </pc:sldChg>
      <pc:sldChg chg="del">
        <pc:chgData name="Lapuz, Meilynn" userId="a4e5216d-a4d1-4ac2-ae79-94d5e8008808" providerId="ADAL" clId="{FA65AB40-BDAF-4927-9FE3-E104B2A4FE73}" dt="2025-11-17T11:47:41.608" v="0" actId="2696"/>
        <pc:sldMkLst>
          <pc:docMk/>
          <pc:sldMk cId="4193197357" sldId="325"/>
        </pc:sldMkLst>
      </pc:sldChg>
      <pc:sldChg chg="del">
        <pc:chgData name="Lapuz, Meilynn" userId="a4e5216d-a4d1-4ac2-ae79-94d5e8008808" providerId="ADAL" clId="{FA65AB40-BDAF-4927-9FE3-E104B2A4FE73}" dt="2025-11-17T11:47:41.608" v="0" actId="2696"/>
        <pc:sldMkLst>
          <pc:docMk/>
          <pc:sldMk cId="2639070167" sldId="326"/>
        </pc:sldMkLst>
      </pc:sldChg>
      <pc:sldChg chg="del">
        <pc:chgData name="Lapuz, Meilynn" userId="a4e5216d-a4d1-4ac2-ae79-94d5e8008808" providerId="ADAL" clId="{FA65AB40-BDAF-4927-9FE3-E104B2A4FE73}" dt="2025-11-17T11:47:41.608" v="0" actId="2696"/>
        <pc:sldMkLst>
          <pc:docMk/>
          <pc:sldMk cId="1568853094" sldId="327"/>
        </pc:sldMkLst>
      </pc:sldChg>
      <pc:sldChg chg="del">
        <pc:chgData name="Lapuz, Meilynn" userId="a4e5216d-a4d1-4ac2-ae79-94d5e8008808" providerId="ADAL" clId="{FA65AB40-BDAF-4927-9FE3-E104B2A4FE73}" dt="2025-11-17T11:47:41.608" v="0" actId="2696"/>
        <pc:sldMkLst>
          <pc:docMk/>
          <pc:sldMk cId="3487474019" sldId="328"/>
        </pc:sldMkLst>
      </pc:sldChg>
    </pc:docChg>
  </pc:docChgLst>
  <pc:docChgLst>
    <pc:chgData name="Lapuz, Meilynn" userId="a4e5216d-a4d1-4ac2-ae79-94d5e8008808" providerId="ADAL" clId="{8C4C1485-1AC6-4FE9-9DD1-AD0A9A1A6FA1}"/>
    <pc:docChg chg="modSld">
      <pc:chgData name="Lapuz, Meilynn" userId="a4e5216d-a4d1-4ac2-ae79-94d5e8008808" providerId="ADAL" clId="{8C4C1485-1AC6-4FE9-9DD1-AD0A9A1A6FA1}" dt="2025-11-17T13:46:01.075" v="6" actId="1076"/>
      <pc:docMkLst>
        <pc:docMk/>
      </pc:docMkLst>
      <pc:sldChg chg="addSp modSp mod">
        <pc:chgData name="Lapuz, Meilynn" userId="a4e5216d-a4d1-4ac2-ae79-94d5e8008808" providerId="ADAL" clId="{8C4C1485-1AC6-4FE9-9DD1-AD0A9A1A6FA1}" dt="2025-11-17T13:46:01.075" v="6" actId="1076"/>
        <pc:sldMkLst>
          <pc:docMk/>
          <pc:sldMk cId="0" sldId="283"/>
        </pc:sldMkLst>
      </pc:sldChg>
    </pc:docChg>
  </pc:docChgLst>
  <pc:docChgLst>
    <pc:chgData name="Lapuz, Meilynn" userId="a4e5216d-a4d1-4ac2-ae79-94d5e8008808" providerId="ADAL" clId="{F84F5B34-A45F-4AC3-8774-6C623DFFB5D3}"/>
    <pc:docChg chg="addSld modSld">
      <pc:chgData name="Lapuz, Meilynn" userId="a4e5216d-a4d1-4ac2-ae79-94d5e8008808" providerId="ADAL" clId="{F84F5B34-A45F-4AC3-8774-6C623DFFB5D3}" dt="2025-12-14T15:08:41.650" v="22" actId="20577"/>
      <pc:docMkLst>
        <pc:docMk/>
      </pc:docMkLst>
      <pc:sldChg chg="modSp add mod">
        <pc:chgData name="Lapuz, Meilynn" userId="a4e5216d-a4d1-4ac2-ae79-94d5e8008808" providerId="ADAL" clId="{F84F5B34-A45F-4AC3-8774-6C623DFFB5D3}" dt="2025-12-14T15:08:41.650" v="22" actId="20577"/>
        <pc:sldMkLst>
          <pc:docMk/>
          <pc:sldMk cId="1692072039" sldId="324"/>
        </pc:sldMkLst>
      </pc:sldChg>
    </pc:docChg>
  </pc:docChgLst>
  <pc:docChgLst>
    <pc:chgData name="Lapuz, Meilynn" userId="a4e5216d-a4d1-4ac2-ae79-94d5e8008808" providerId="ADAL" clId="{44FA14C2-CFA9-408B-8786-D206A5C0ECBB}"/>
    <pc:docChg chg="undo custSel addSld modSld">
      <pc:chgData name="Lapuz, Meilynn" userId="a4e5216d-a4d1-4ac2-ae79-94d5e8008808" providerId="ADAL" clId="{44FA14C2-CFA9-408B-8786-D206A5C0ECBB}" dt="2025-09-15T15:58:34.823" v="1089" actId="207"/>
      <pc:docMkLst>
        <pc:docMk/>
      </pc:docMkLst>
      <pc:sldChg chg="modSp mod">
        <pc:chgData name="Lapuz, Meilynn" userId="a4e5216d-a4d1-4ac2-ae79-94d5e8008808" providerId="ADAL" clId="{44FA14C2-CFA9-408B-8786-D206A5C0ECBB}" dt="2025-09-09T06:15:50.700" v="0" actId="1076"/>
        <pc:sldMkLst>
          <pc:docMk/>
          <pc:sldMk cId="0" sldId="283"/>
        </pc:sldMkLst>
      </pc:sldChg>
      <pc:sldChg chg="addSp delSp modSp mod">
        <pc:chgData name="Lapuz, Meilynn" userId="a4e5216d-a4d1-4ac2-ae79-94d5e8008808" providerId="ADAL" clId="{44FA14C2-CFA9-408B-8786-D206A5C0ECBB}" dt="2025-09-15T15:55:24.493" v="1068" actId="20577"/>
        <pc:sldMkLst>
          <pc:docMk/>
          <pc:sldMk cId="0" sldId="284"/>
        </pc:sldMkLst>
      </pc:sldChg>
      <pc:sldChg chg="modSp mod">
        <pc:chgData name="Lapuz, Meilynn" userId="a4e5216d-a4d1-4ac2-ae79-94d5e8008808" providerId="ADAL" clId="{44FA14C2-CFA9-408B-8786-D206A5C0ECBB}" dt="2025-09-14T12:07:29.430" v="392" actId="20577"/>
        <pc:sldMkLst>
          <pc:docMk/>
          <pc:sldMk cId="795331345" sldId="308"/>
        </pc:sldMkLst>
      </pc:sldChg>
      <pc:sldChg chg="modSp mod">
        <pc:chgData name="Lapuz, Meilynn" userId="a4e5216d-a4d1-4ac2-ae79-94d5e8008808" providerId="ADAL" clId="{44FA14C2-CFA9-408B-8786-D206A5C0ECBB}" dt="2025-09-14T12:08:09.998" v="396" actId="20577"/>
        <pc:sldMkLst>
          <pc:docMk/>
          <pc:sldMk cId="663885932" sldId="309"/>
        </pc:sldMkLst>
      </pc:sldChg>
      <pc:sldChg chg="modSp mod">
        <pc:chgData name="Lapuz, Meilynn" userId="a4e5216d-a4d1-4ac2-ae79-94d5e8008808" providerId="ADAL" clId="{44FA14C2-CFA9-408B-8786-D206A5C0ECBB}" dt="2025-09-14T12:08:40.372" v="404" actId="20577"/>
        <pc:sldMkLst>
          <pc:docMk/>
          <pc:sldMk cId="1468693239" sldId="311"/>
        </pc:sldMkLst>
      </pc:sldChg>
      <pc:sldChg chg="modSp mod">
        <pc:chgData name="Lapuz, Meilynn" userId="a4e5216d-a4d1-4ac2-ae79-94d5e8008808" providerId="ADAL" clId="{44FA14C2-CFA9-408B-8786-D206A5C0ECBB}" dt="2025-09-14T12:08:31.518" v="400" actId="20577"/>
        <pc:sldMkLst>
          <pc:docMk/>
          <pc:sldMk cId="3539183331" sldId="312"/>
        </pc:sldMkLst>
      </pc:sldChg>
      <pc:sldChg chg="addSp delSp modSp add mod">
        <pc:chgData name="Lapuz, Meilynn" userId="a4e5216d-a4d1-4ac2-ae79-94d5e8008808" providerId="ADAL" clId="{44FA14C2-CFA9-408B-8786-D206A5C0ECBB}" dt="2025-09-15T15:58:34.823" v="1089" actId="207"/>
        <pc:sldMkLst>
          <pc:docMk/>
          <pc:sldMk cId="678512468" sldId="322"/>
        </pc:sldMkLst>
      </pc:sldChg>
      <pc:sldChg chg="modSp mod">
        <pc:chgData name="Lapuz, Meilynn" userId="a4e5216d-a4d1-4ac2-ae79-94d5e8008808" providerId="ADAL" clId="{44FA14C2-CFA9-408B-8786-D206A5C0ECBB}" dt="2025-09-14T12:09:38.072" v="406" actId="20577"/>
        <pc:sldMkLst>
          <pc:docMk/>
          <pc:sldMk cId="2056840544" sldId="323"/>
        </pc:sldMkLst>
      </pc:sldChg>
      <pc:sldChg chg="modSp mod">
        <pc:chgData name="Lapuz, Meilynn" userId="a4e5216d-a4d1-4ac2-ae79-94d5e8008808" providerId="ADAL" clId="{44FA14C2-CFA9-408B-8786-D206A5C0ECBB}" dt="2025-09-14T12:50:20.822" v="415" actId="207"/>
        <pc:sldMkLst>
          <pc:docMk/>
          <pc:sldMk cId="4120770431" sldId="324"/>
        </pc:sldMkLst>
      </pc:sldChg>
      <pc:sldChg chg="modSp mod">
        <pc:chgData name="Lapuz, Meilynn" userId="a4e5216d-a4d1-4ac2-ae79-94d5e8008808" providerId="ADAL" clId="{44FA14C2-CFA9-408B-8786-D206A5C0ECBB}" dt="2025-09-14T12:50:37.082" v="423" actId="113"/>
        <pc:sldMkLst>
          <pc:docMk/>
          <pc:sldMk cId="4193197357" sldId="325"/>
        </pc:sldMkLst>
      </pc:sldChg>
    </pc:docChg>
  </pc:docChgLst>
  <pc:docChgLst>
    <pc:chgData name="Lapuz, Meilynn" userId="a4e5216d-a4d1-4ac2-ae79-94d5e8008808" providerId="ADAL" clId="{CC9AA7CA-EA2D-42A9-AA11-CAB3AC8A8C97}"/>
    <pc:docChg chg="modSld">
      <pc:chgData name="Lapuz, Meilynn" userId="a4e5216d-a4d1-4ac2-ae79-94d5e8008808" providerId="ADAL" clId="{CC9AA7CA-EA2D-42A9-AA11-CAB3AC8A8C97}" dt="2025-10-08T06:04:56.802" v="27" actId="20577"/>
      <pc:docMkLst>
        <pc:docMk/>
      </pc:docMkLst>
      <pc:sldChg chg="modSp mod">
        <pc:chgData name="Lapuz, Meilynn" userId="a4e5216d-a4d1-4ac2-ae79-94d5e8008808" providerId="ADAL" clId="{CC9AA7CA-EA2D-42A9-AA11-CAB3AC8A8C97}" dt="2025-10-08T06:04:56.802" v="27" actId="20577"/>
        <pc:sldMkLst>
          <pc:docMk/>
          <pc:sldMk cId="0" sldId="284"/>
        </pc:sldMkLst>
      </pc:sldChg>
    </pc:docChg>
  </pc:docChgLst>
  <pc:docChgLst>
    <pc:chgData name="Lapuz, Meilynn" userId="a4e5216d-a4d1-4ac2-ae79-94d5e8008808" providerId="ADAL" clId="{1E2AF1BE-8905-4286-9D7B-92AAF7171AE4}"/>
    <pc:docChg chg="custSel modSld">
      <pc:chgData name="Lapuz, Meilynn" userId="a4e5216d-a4d1-4ac2-ae79-94d5e8008808" providerId="ADAL" clId="{1E2AF1BE-8905-4286-9D7B-92AAF7171AE4}" dt="2026-03-18T15:40:51.849" v="133" actId="20577"/>
      <pc:docMkLst>
        <pc:docMk/>
      </pc:docMkLst>
      <pc:sldChg chg="modSp mod">
        <pc:chgData name="Lapuz, Meilynn" userId="a4e5216d-a4d1-4ac2-ae79-94d5e8008808" providerId="ADAL" clId="{1E2AF1BE-8905-4286-9D7B-92AAF7171AE4}" dt="2026-03-18T15:39:55.352" v="19" actId="20577"/>
        <pc:sldMkLst>
          <pc:docMk/>
          <pc:sldMk cId="0" sldId="283"/>
        </pc:sldMkLst>
        <pc:spChg chg="mod">
          <ac:chgData name="Lapuz, Meilynn" userId="a4e5216d-a4d1-4ac2-ae79-94d5e8008808" providerId="ADAL" clId="{1E2AF1BE-8905-4286-9D7B-92AAF7171AE4}" dt="2026-03-18T15:39:55.352" v="19" actId="20577"/>
          <ac:spMkLst>
            <pc:docMk/>
            <pc:sldMk cId="0" sldId="283"/>
            <ac:spMk id="4" creationId="{3C1E4406-3173-FEC7-4E06-B0E25DD5E690}"/>
          </ac:spMkLst>
        </pc:spChg>
      </pc:sldChg>
      <pc:sldChg chg="modSp mod">
        <pc:chgData name="Lapuz, Meilynn" userId="a4e5216d-a4d1-4ac2-ae79-94d5e8008808" providerId="ADAL" clId="{1E2AF1BE-8905-4286-9D7B-92AAF7171AE4}" dt="2026-03-18T15:40:51.849" v="133" actId="20577"/>
        <pc:sldMkLst>
          <pc:docMk/>
          <pc:sldMk cId="0" sldId="284"/>
        </pc:sldMkLst>
        <pc:spChg chg="mod">
          <ac:chgData name="Lapuz, Meilynn" userId="a4e5216d-a4d1-4ac2-ae79-94d5e8008808" providerId="ADAL" clId="{1E2AF1BE-8905-4286-9D7B-92AAF7171AE4}" dt="2026-03-18T15:40:51.849" v="133" actId="20577"/>
          <ac:spMkLst>
            <pc:docMk/>
            <pc:sldMk cId="0" sldId="284"/>
            <ac:spMk id="27" creationId="{B9CCD8EE-A0C0-6AF3-65A2-D58572CC184B}"/>
          </ac:spMkLst>
        </pc:spChg>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docChgLst>
    <pc:chgData name="Lapuz, Meilynn" userId="a4e5216d-a4d1-4ac2-ae79-94d5e8008808" providerId="ADAL" clId="{9B635E51-2481-4D35-9063-BB6E71D1EA24}"/>
    <pc:docChg chg="custSel modSld">
      <pc:chgData name="Lapuz, Meilynn" userId="a4e5216d-a4d1-4ac2-ae79-94d5e8008808" providerId="ADAL" clId="{9B635E51-2481-4D35-9063-BB6E71D1EA24}" dt="2025-11-17T13:49:50.299" v="3"/>
      <pc:docMkLst>
        <pc:docMk/>
      </pc:docMkLst>
      <pc:sldChg chg="addSp delSp modSp mod">
        <pc:chgData name="Lapuz, Meilynn" userId="a4e5216d-a4d1-4ac2-ae79-94d5e8008808" providerId="ADAL" clId="{9B635E51-2481-4D35-9063-BB6E71D1EA24}" dt="2025-11-17T13:49:50.299" v="3"/>
        <pc:sldMkLst>
          <pc:docMk/>
          <pc:sldMk cId="0" sldId="2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3/18/2026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AD29D-9EF6-C094-7C9D-733A02A82F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703B0-04D2-8D84-8D2D-159BEFBC36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452A83-CD75-D3B5-B84C-FD5892114FE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42E5405-B053-0706-45DB-A318D8AB9D6C}"/>
              </a:ext>
            </a:extLst>
          </p:cNvPr>
          <p:cNvSpPr>
            <a:spLocks noGrp="1"/>
          </p:cNvSpPr>
          <p:nvPr>
            <p:ph type="sldNum" sz="quarter" idx="5"/>
          </p:nvPr>
        </p:nvSpPr>
        <p:spPr/>
        <p:txBody>
          <a:bodyPr/>
          <a:lstStyle/>
          <a:p>
            <a:fld id="{59B7FF17-E0AF-44BF-9CB4-C139DF1B2586}" type="slidenum">
              <a:rPr lang="en-US" smtClean="0"/>
              <a:t>11</a:t>
            </a:fld>
            <a:endParaRPr lang="en-US"/>
          </a:p>
        </p:txBody>
      </p:sp>
    </p:spTree>
    <p:extLst>
      <p:ext uri="{BB962C8B-B14F-4D97-AF65-F5344CB8AC3E}">
        <p14:creationId xmlns:p14="http://schemas.microsoft.com/office/powerpoint/2010/main" val="19028327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AF20D-E3DA-3C69-44D1-F6FCAD284F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5D7B40-03D6-FB89-01F4-D6E6377B68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F74703-01A6-21D5-10DB-CE1A8163AFC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67282E4-C559-638F-8BC7-48BF1B40FFA7}"/>
              </a:ext>
            </a:extLst>
          </p:cNvPr>
          <p:cNvSpPr>
            <a:spLocks noGrp="1"/>
          </p:cNvSpPr>
          <p:nvPr>
            <p:ph type="sldNum" sz="quarter" idx="5"/>
          </p:nvPr>
        </p:nvSpPr>
        <p:spPr/>
        <p:txBody>
          <a:bodyPr/>
          <a:lstStyle/>
          <a:p>
            <a:fld id="{59B7FF17-E0AF-44BF-9CB4-C139DF1B2586}" type="slidenum">
              <a:rPr lang="en-US" smtClean="0"/>
              <a:t>12</a:t>
            </a:fld>
            <a:endParaRPr lang="en-US"/>
          </a:p>
        </p:txBody>
      </p:sp>
    </p:spTree>
    <p:extLst>
      <p:ext uri="{BB962C8B-B14F-4D97-AF65-F5344CB8AC3E}">
        <p14:creationId xmlns:p14="http://schemas.microsoft.com/office/powerpoint/2010/main" val="2142128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E25D6-3270-EC10-C478-19148905DC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FC325E-CFB2-85B3-DCC8-3955D54B98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808F1A-508E-346E-2801-919E62B035E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3C4D258-F43D-2C77-FB7A-5FBA3E2D089E}"/>
              </a:ext>
            </a:extLst>
          </p:cNvPr>
          <p:cNvSpPr>
            <a:spLocks noGrp="1"/>
          </p:cNvSpPr>
          <p:nvPr>
            <p:ph type="sldNum" sz="quarter" idx="5"/>
          </p:nvPr>
        </p:nvSpPr>
        <p:spPr/>
        <p:txBody>
          <a:bodyPr/>
          <a:lstStyle/>
          <a:p>
            <a:fld id="{59B7FF17-E0AF-44BF-9CB4-C139DF1B2586}" type="slidenum">
              <a:rPr lang="en-US" smtClean="0"/>
              <a:t>13</a:t>
            </a:fld>
            <a:endParaRPr lang="en-US"/>
          </a:p>
        </p:txBody>
      </p:sp>
    </p:spTree>
    <p:extLst>
      <p:ext uri="{BB962C8B-B14F-4D97-AF65-F5344CB8AC3E}">
        <p14:creationId xmlns:p14="http://schemas.microsoft.com/office/powerpoint/2010/main" val="27204154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2F114-67F4-A1F2-5D64-351B0FBCCE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174458-AD76-286E-53EC-792189EBEE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BA3A23-5579-27A9-EDF3-657CF18A4F7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9B62769-2531-BBC9-C4CB-B2E489507712}"/>
              </a:ext>
            </a:extLst>
          </p:cNvPr>
          <p:cNvSpPr>
            <a:spLocks noGrp="1"/>
          </p:cNvSpPr>
          <p:nvPr>
            <p:ph type="sldNum" sz="quarter" idx="5"/>
          </p:nvPr>
        </p:nvSpPr>
        <p:spPr/>
        <p:txBody>
          <a:bodyPr/>
          <a:lstStyle/>
          <a:p>
            <a:fld id="{59B7FF17-E0AF-44BF-9CB4-C139DF1B2586}" type="slidenum">
              <a:rPr lang="en-US" smtClean="0"/>
              <a:t>14</a:t>
            </a:fld>
            <a:endParaRPr lang="en-US"/>
          </a:p>
        </p:txBody>
      </p:sp>
    </p:spTree>
    <p:extLst>
      <p:ext uri="{BB962C8B-B14F-4D97-AF65-F5344CB8AC3E}">
        <p14:creationId xmlns:p14="http://schemas.microsoft.com/office/powerpoint/2010/main" val="613071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22C39-EDA6-6528-EEA3-30CB1F0E9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228EF7-5A6E-2D64-BC9B-A36A3B5C22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F92F92-4066-9230-A7C8-4A5E537B8C4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23A79C8-7B9D-5924-2DB2-9660A2F9C97F}"/>
              </a:ext>
            </a:extLst>
          </p:cNvPr>
          <p:cNvSpPr>
            <a:spLocks noGrp="1"/>
          </p:cNvSpPr>
          <p:nvPr>
            <p:ph type="sldNum" sz="quarter" idx="5"/>
          </p:nvPr>
        </p:nvSpPr>
        <p:spPr/>
        <p:txBody>
          <a:bodyPr/>
          <a:lstStyle/>
          <a:p>
            <a:fld id="{59B7FF17-E0AF-44BF-9CB4-C139DF1B2586}" type="slidenum">
              <a:rPr lang="en-US" smtClean="0"/>
              <a:t>15</a:t>
            </a:fld>
            <a:endParaRPr lang="en-US"/>
          </a:p>
        </p:txBody>
      </p:sp>
    </p:spTree>
    <p:extLst>
      <p:ext uri="{BB962C8B-B14F-4D97-AF65-F5344CB8AC3E}">
        <p14:creationId xmlns:p14="http://schemas.microsoft.com/office/powerpoint/2010/main" val="34962670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0D562-9A34-4253-973D-0F4DE8D0E7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564A28-1C9F-843A-50E5-90388FC1CA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B4A109-D8B9-DBEE-D467-D9D7243F9A3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A24A17D-0F4E-32B2-511E-627DFAA7348D}"/>
              </a:ext>
            </a:extLst>
          </p:cNvPr>
          <p:cNvSpPr>
            <a:spLocks noGrp="1"/>
          </p:cNvSpPr>
          <p:nvPr>
            <p:ph type="sldNum" sz="quarter" idx="5"/>
          </p:nvPr>
        </p:nvSpPr>
        <p:spPr/>
        <p:txBody>
          <a:bodyPr/>
          <a:lstStyle/>
          <a:p>
            <a:fld id="{59B7FF17-E0AF-44BF-9CB4-C139DF1B2586}" type="slidenum">
              <a:rPr lang="en-US" smtClean="0"/>
              <a:t>16</a:t>
            </a:fld>
            <a:endParaRPr lang="en-US"/>
          </a:p>
        </p:txBody>
      </p:sp>
    </p:spTree>
    <p:extLst>
      <p:ext uri="{BB962C8B-B14F-4D97-AF65-F5344CB8AC3E}">
        <p14:creationId xmlns:p14="http://schemas.microsoft.com/office/powerpoint/2010/main" val="31578074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BF709-D02D-201F-2CE2-27C4B84B2F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51CAAE-196D-C82A-030E-C5D395AA23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42289-D788-5133-44C8-A7EC9B3EA20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8A9B5E8-0955-413E-9B75-4ACAFFC5C838}"/>
              </a:ext>
            </a:extLst>
          </p:cNvPr>
          <p:cNvSpPr>
            <a:spLocks noGrp="1"/>
          </p:cNvSpPr>
          <p:nvPr>
            <p:ph type="sldNum" sz="quarter" idx="5"/>
          </p:nvPr>
        </p:nvSpPr>
        <p:spPr/>
        <p:txBody>
          <a:bodyPr/>
          <a:lstStyle/>
          <a:p>
            <a:fld id="{59B7FF17-E0AF-44BF-9CB4-C139DF1B2586}" type="slidenum">
              <a:rPr lang="en-US" smtClean="0"/>
              <a:t>17</a:t>
            </a:fld>
            <a:endParaRPr lang="en-US"/>
          </a:p>
        </p:txBody>
      </p:sp>
    </p:spTree>
    <p:extLst>
      <p:ext uri="{BB962C8B-B14F-4D97-AF65-F5344CB8AC3E}">
        <p14:creationId xmlns:p14="http://schemas.microsoft.com/office/powerpoint/2010/main" val="26193809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9EEB7-5267-7E47-23B8-34DBC77F6A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55E4E2-B4DB-FD87-017E-415E5DB4F9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F5CD18-8DB7-34E4-13A6-8645F8E9D10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615662F-640C-4F26-A880-BFB7DFF45503}"/>
              </a:ext>
            </a:extLst>
          </p:cNvPr>
          <p:cNvSpPr>
            <a:spLocks noGrp="1"/>
          </p:cNvSpPr>
          <p:nvPr>
            <p:ph type="sldNum" sz="quarter" idx="5"/>
          </p:nvPr>
        </p:nvSpPr>
        <p:spPr/>
        <p:txBody>
          <a:bodyPr/>
          <a:lstStyle/>
          <a:p>
            <a:fld id="{59B7FF17-E0AF-44BF-9CB4-C139DF1B2586}" type="slidenum">
              <a:rPr lang="en-US" smtClean="0"/>
              <a:t>18</a:t>
            </a:fld>
            <a:endParaRPr lang="en-US"/>
          </a:p>
        </p:txBody>
      </p:sp>
    </p:spTree>
    <p:extLst>
      <p:ext uri="{BB962C8B-B14F-4D97-AF65-F5344CB8AC3E}">
        <p14:creationId xmlns:p14="http://schemas.microsoft.com/office/powerpoint/2010/main" val="13062329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00373-7DF5-CB81-316D-840150D6DF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A1E627-B9E4-80E6-3F34-2904EE659A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40DEB3-369B-1249-CCAE-23E6CB2C643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E275F67-259E-33DA-3D48-60A36C1D3C3A}"/>
              </a:ext>
            </a:extLst>
          </p:cNvPr>
          <p:cNvSpPr>
            <a:spLocks noGrp="1"/>
          </p:cNvSpPr>
          <p:nvPr>
            <p:ph type="sldNum" sz="quarter" idx="5"/>
          </p:nvPr>
        </p:nvSpPr>
        <p:spPr/>
        <p:txBody>
          <a:bodyPr/>
          <a:lstStyle/>
          <a:p>
            <a:fld id="{59B7FF17-E0AF-44BF-9CB4-C139DF1B2586}" type="slidenum">
              <a:rPr lang="en-US" smtClean="0"/>
              <a:t>19</a:t>
            </a:fld>
            <a:endParaRPr lang="en-US"/>
          </a:p>
        </p:txBody>
      </p:sp>
    </p:spTree>
    <p:extLst>
      <p:ext uri="{BB962C8B-B14F-4D97-AF65-F5344CB8AC3E}">
        <p14:creationId xmlns:p14="http://schemas.microsoft.com/office/powerpoint/2010/main" val="2616875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C80DA-8826-29BD-CB01-C5DFD32993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49DB48-7BD7-1E4D-9048-376C9FE6B1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98495A-F29D-A1F3-5AB9-81071B93EBD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571989-EDC7-38CF-3C5F-E0B488BC7523}"/>
              </a:ext>
            </a:extLst>
          </p:cNvPr>
          <p:cNvSpPr>
            <a:spLocks noGrp="1"/>
          </p:cNvSpPr>
          <p:nvPr>
            <p:ph type="sldNum" sz="quarter" idx="5"/>
          </p:nvPr>
        </p:nvSpPr>
        <p:spPr/>
        <p:txBody>
          <a:bodyPr/>
          <a:lstStyle/>
          <a:p>
            <a:fld id="{59B7FF17-E0AF-44BF-9CB4-C139DF1B2586}" type="slidenum">
              <a:rPr lang="en-US" smtClean="0"/>
              <a:t>3</a:t>
            </a:fld>
            <a:endParaRPr lang="en-US"/>
          </a:p>
        </p:txBody>
      </p:sp>
    </p:spTree>
    <p:extLst>
      <p:ext uri="{BB962C8B-B14F-4D97-AF65-F5344CB8AC3E}">
        <p14:creationId xmlns:p14="http://schemas.microsoft.com/office/powerpoint/2010/main" val="1186846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A8E91-F8DB-BD53-28CD-1FB4C6C641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123602-EB34-B23A-0446-0657910C0A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0195D4-CC52-5E43-CF51-BAB6EB5F82D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FCBC662-F56B-2755-6606-C927845DA629}"/>
              </a:ext>
            </a:extLst>
          </p:cNvPr>
          <p:cNvSpPr>
            <a:spLocks noGrp="1"/>
          </p:cNvSpPr>
          <p:nvPr>
            <p:ph type="sldNum" sz="quarter" idx="5"/>
          </p:nvPr>
        </p:nvSpPr>
        <p:spPr/>
        <p:txBody>
          <a:bodyPr/>
          <a:lstStyle/>
          <a:p>
            <a:fld id="{59B7FF17-E0AF-44BF-9CB4-C139DF1B2586}" type="slidenum">
              <a:rPr lang="en-US" smtClean="0"/>
              <a:t>4</a:t>
            </a:fld>
            <a:endParaRPr lang="en-US"/>
          </a:p>
        </p:txBody>
      </p:sp>
    </p:spTree>
    <p:extLst>
      <p:ext uri="{BB962C8B-B14F-4D97-AF65-F5344CB8AC3E}">
        <p14:creationId xmlns:p14="http://schemas.microsoft.com/office/powerpoint/2010/main" val="90956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C4FEC-E2CA-D4A7-D9C7-6E28E394CC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A779FD-D144-BD81-09B3-3958788ED5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781AD9-2588-BB27-C180-CB31C426C92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5842F1F-957E-4A9E-3157-30BB5E0D8351}"/>
              </a:ext>
            </a:extLst>
          </p:cNvPr>
          <p:cNvSpPr>
            <a:spLocks noGrp="1"/>
          </p:cNvSpPr>
          <p:nvPr>
            <p:ph type="sldNum" sz="quarter" idx="5"/>
          </p:nvPr>
        </p:nvSpPr>
        <p:spPr/>
        <p:txBody>
          <a:bodyPr/>
          <a:lstStyle/>
          <a:p>
            <a:fld id="{59B7FF17-E0AF-44BF-9CB4-C139DF1B2586}" type="slidenum">
              <a:rPr lang="en-US" smtClean="0"/>
              <a:t>5</a:t>
            </a:fld>
            <a:endParaRPr lang="en-US"/>
          </a:p>
        </p:txBody>
      </p:sp>
    </p:spTree>
    <p:extLst>
      <p:ext uri="{BB962C8B-B14F-4D97-AF65-F5344CB8AC3E}">
        <p14:creationId xmlns:p14="http://schemas.microsoft.com/office/powerpoint/2010/main" val="695695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218F0-5995-E800-F298-A282E302A4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E8ACB0-6AFA-2118-7E9E-7F0D1F567D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253215-D6B7-52B9-4E73-AC86201AB9B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DAFBD48-311C-E888-603E-711FCFB26AEC}"/>
              </a:ext>
            </a:extLst>
          </p:cNvPr>
          <p:cNvSpPr>
            <a:spLocks noGrp="1"/>
          </p:cNvSpPr>
          <p:nvPr>
            <p:ph type="sldNum" sz="quarter" idx="5"/>
          </p:nvPr>
        </p:nvSpPr>
        <p:spPr/>
        <p:txBody>
          <a:bodyPr/>
          <a:lstStyle/>
          <a:p>
            <a:fld id="{59B7FF17-E0AF-44BF-9CB4-C139DF1B2586}" type="slidenum">
              <a:rPr lang="en-US" smtClean="0"/>
              <a:t>6</a:t>
            </a:fld>
            <a:endParaRPr lang="en-US"/>
          </a:p>
        </p:txBody>
      </p:sp>
    </p:spTree>
    <p:extLst>
      <p:ext uri="{BB962C8B-B14F-4D97-AF65-F5344CB8AC3E}">
        <p14:creationId xmlns:p14="http://schemas.microsoft.com/office/powerpoint/2010/main" val="3743774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94695-C0C8-0B1B-2DCE-1304013424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7874B9-9CBF-9D1E-2473-EFC7860DE3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110166-EA31-8FD5-6891-3E881CF0A20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116FA5A-24CC-74E5-99C2-AC03AC523431}"/>
              </a:ext>
            </a:extLst>
          </p:cNvPr>
          <p:cNvSpPr>
            <a:spLocks noGrp="1"/>
          </p:cNvSpPr>
          <p:nvPr>
            <p:ph type="sldNum" sz="quarter" idx="5"/>
          </p:nvPr>
        </p:nvSpPr>
        <p:spPr/>
        <p:txBody>
          <a:bodyPr/>
          <a:lstStyle/>
          <a:p>
            <a:fld id="{59B7FF17-E0AF-44BF-9CB4-C139DF1B2586}" type="slidenum">
              <a:rPr lang="en-US" smtClean="0"/>
              <a:t>7</a:t>
            </a:fld>
            <a:endParaRPr lang="en-US"/>
          </a:p>
        </p:txBody>
      </p:sp>
    </p:spTree>
    <p:extLst>
      <p:ext uri="{BB962C8B-B14F-4D97-AF65-F5344CB8AC3E}">
        <p14:creationId xmlns:p14="http://schemas.microsoft.com/office/powerpoint/2010/main" val="2203351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56FE8-63EF-DE52-B98B-62E3152BE5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0671D7-D121-3816-5C86-30F65B0068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7151F5-F63D-62F2-B73F-A5364BF63AA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5EF6B6-7CE3-0E69-430A-D7E8A4836AF6}"/>
              </a:ext>
            </a:extLst>
          </p:cNvPr>
          <p:cNvSpPr>
            <a:spLocks noGrp="1"/>
          </p:cNvSpPr>
          <p:nvPr>
            <p:ph type="sldNum" sz="quarter" idx="5"/>
          </p:nvPr>
        </p:nvSpPr>
        <p:spPr/>
        <p:txBody>
          <a:bodyPr/>
          <a:lstStyle/>
          <a:p>
            <a:fld id="{59B7FF17-E0AF-44BF-9CB4-C139DF1B2586}" type="slidenum">
              <a:rPr lang="en-US" smtClean="0"/>
              <a:t>8</a:t>
            </a:fld>
            <a:endParaRPr lang="en-US"/>
          </a:p>
        </p:txBody>
      </p:sp>
    </p:spTree>
    <p:extLst>
      <p:ext uri="{BB962C8B-B14F-4D97-AF65-F5344CB8AC3E}">
        <p14:creationId xmlns:p14="http://schemas.microsoft.com/office/powerpoint/2010/main" val="2079571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656B0-076E-1200-4B9B-3A7D57A237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DB9AE2-5E88-3178-EDA8-4E814E72A2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693C93-42CA-A36B-DDD5-3213059EF58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6CB39A3-F7C1-C5A6-39CF-295F4DED6FF0}"/>
              </a:ext>
            </a:extLst>
          </p:cNvPr>
          <p:cNvSpPr>
            <a:spLocks noGrp="1"/>
          </p:cNvSpPr>
          <p:nvPr>
            <p:ph type="sldNum" sz="quarter" idx="5"/>
          </p:nvPr>
        </p:nvSpPr>
        <p:spPr/>
        <p:txBody>
          <a:bodyPr/>
          <a:lstStyle/>
          <a:p>
            <a:fld id="{59B7FF17-E0AF-44BF-9CB4-C139DF1B2586}" type="slidenum">
              <a:rPr lang="en-US" smtClean="0"/>
              <a:t>9</a:t>
            </a:fld>
            <a:endParaRPr lang="en-US"/>
          </a:p>
        </p:txBody>
      </p:sp>
    </p:spTree>
    <p:extLst>
      <p:ext uri="{BB962C8B-B14F-4D97-AF65-F5344CB8AC3E}">
        <p14:creationId xmlns:p14="http://schemas.microsoft.com/office/powerpoint/2010/main" val="39802840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26C4C-C556-9483-7D8E-F6BCDA740F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D7D1DD-A9B5-4FB8-B572-DC6EE76B4D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B8F992-8309-2A23-2B93-FA8E627B767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08FC083-B8D4-FA57-15D4-D9C41EC725AF}"/>
              </a:ext>
            </a:extLst>
          </p:cNvPr>
          <p:cNvSpPr>
            <a:spLocks noGrp="1"/>
          </p:cNvSpPr>
          <p:nvPr>
            <p:ph type="sldNum" sz="quarter" idx="5"/>
          </p:nvPr>
        </p:nvSpPr>
        <p:spPr/>
        <p:txBody>
          <a:bodyPr/>
          <a:lstStyle/>
          <a:p>
            <a:fld id="{59B7FF17-E0AF-44BF-9CB4-C139DF1B2586}" type="slidenum">
              <a:rPr lang="en-US" smtClean="0"/>
              <a:t>10</a:t>
            </a:fld>
            <a:endParaRPr lang="en-US"/>
          </a:p>
        </p:txBody>
      </p:sp>
    </p:spTree>
    <p:extLst>
      <p:ext uri="{BB962C8B-B14F-4D97-AF65-F5344CB8AC3E}">
        <p14:creationId xmlns:p14="http://schemas.microsoft.com/office/powerpoint/2010/main" val="1688358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slide" Target="slide5.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slide" Target="slide5.xml"/></Relationships>
</file>

<file path=ppt/slides/_rels/slide12.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jpg"/><Relationship Id="rId7"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slide" Target="slide5.xml"/><Relationship Id="rId9"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slide" Target="slide5.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2.xml"/><Relationship Id="rId5" Type="http://schemas.openxmlformats.org/officeDocument/2006/relationships/image" Target="../media/image20.png"/><Relationship Id="rId4" Type="http://schemas.openxmlformats.org/officeDocument/2006/relationships/slide" Target="slide5.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12.xml"/><Relationship Id="rId5" Type="http://schemas.openxmlformats.org/officeDocument/2006/relationships/image" Target="../media/image21.jpeg"/><Relationship Id="rId4" Type="http://schemas.openxmlformats.org/officeDocument/2006/relationships/slide" Target="slide5.xml"/></Relationships>
</file>

<file path=ppt/slides/_rels/slide2.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2.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slide" Target="slide8.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slide" Target="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slide" Target="slide5.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slide" Target="slide5.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slide" Target="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2" y="3624653"/>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3153814" y="3830274"/>
            <a:ext cx="5884367" cy="1846659"/>
          </a:xfrm>
          <a:prstGeom prst="rect">
            <a:avLst/>
          </a:prstGeom>
        </p:spPr>
        <p:txBody>
          <a:bodyPr wrap="non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International Handling Tariff</a:t>
            </a:r>
          </a:p>
          <a:p>
            <a:pPr marL="551624" algn="ctr"/>
            <a:endParaRPr lang="en-US" sz="2000" dirty="0">
              <a:solidFill>
                <a:schemeClr val="bg1"/>
              </a:solidFill>
              <a:latin typeface="Arial"/>
              <a:cs typeface="Arial"/>
            </a:endParaRPr>
          </a:p>
          <a:p>
            <a:pPr marL="551624" algn="ctr"/>
            <a:r>
              <a:rPr lang="en-US" sz="1600" spc="4" dirty="0">
                <a:solidFill>
                  <a:schemeClr val="bg1"/>
                </a:solidFill>
                <a:latin typeface="Arial"/>
                <a:cs typeface="Arial"/>
              </a:rPr>
              <a:t>Dubai International Convention Center &amp; Exhibition Center</a:t>
            </a:r>
          </a:p>
          <a:p>
            <a:pPr marL="551624" algn="ctr"/>
            <a:r>
              <a:rPr lang="en-US" sz="1600" b="0" i="0" spc="4" baseline="0" dirty="0">
                <a:solidFill>
                  <a:schemeClr val="bg1"/>
                </a:solidFill>
                <a:latin typeface="Arial"/>
                <a:cs typeface="Arial"/>
              </a:rPr>
              <a:t>DWTC, Dubai, United Arab Emirates</a:t>
            </a:r>
          </a:p>
          <a:p>
            <a:pPr marL="551624" algn="ctr"/>
            <a:endParaRPr lang="en-US" sz="1600" spc="4" dirty="0">
              <a:solidFill>
                <a:schemeClr val="bg1"/>
              </a:solidFill>
              <a:latin typeface="Arial"/>
              <a:cs typeface="Arial"/>
            </a:endParaRPr>
          </a:p>
          <a:p>
            <a:pPr marL="551624" algn="ctr"/>
            <a:endParaRPr lang="en-US" sz="1600" b="0" i="0" spc="4" baseline="0" dirty="0">
              <a:solidFill>
                <a:schemeClr val="bg1"/>
              </a:solidFill>
              <a:latin typeface="Arial"/>
              <a:cs typeface="Arial"/>
            </a:endParaRPr>
          </a:p>
          <a:p>
            <a:pPr algn="ctr">
              <a:buClr>
                <a:schemeClr val="accent1"/>
              </a:buClr>
            </a:pP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INDEX Conferences &amp; Exhibitions Organization LLC</a:t>
            </a:r>
            <a:endParaRPr lang="de-DE" sz="16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63167" y="2711800"/>
            <a:ext cx="12065658" cy="769441"/>
          </a:xfrm>
          <a:prstGeom prst="rect">
            <a:avLst/>
          </a:prstGeom>
          <a:noFill/>
        </p:spPr>
        <p:txBody>
          <a:bodyPr wrap="square">
            <a:spAutoFit/>
          </a:bodyPr>
          <a:lstStyle/>
          <a:p>
            <a:pPr lvl="0" algn="ctr">
              <a:buClr>
                <a:srgbClr val="167D86"/>
              </a:buClr>
              <a:defRPr/>
            </a:pPr>
            <a:r>
              <a:rPr lang="en-US" sz="24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DUPHAT 2026</a:t>
            </a:r>
          </a:p>
          <a:p>
            <a:pPr lvl="0" algn="ctr">
              <a:buClr>
                <a:srgbClr val="167D86"/>
              </a:buClr>
              <a:defRPr/>
            </a:pPr>
            <a:r>
              <a:rPr lang="de-DE"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June 30 – July 02, 2026</a:t>
            </a:r>
            <a:endPar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DWC LLC  I  Fairs / Events &amp; Special Logistics</a:t>
            </a:r>
          </a:p>
        </p:txBody>
      </p:sp>
      <p:pic>
        <p:nvPicPr>
          <p:cNvPr id="6" name="Picture 5" descr="A green and red logo&#10;&#10;AI-generated content may be incorrect.">
            <a:extLst>
              <a:ext uri="{FF2B5EF4-FFF2-40B4-BE49-F238E27FC236}">
                <a16:creationId xmlns:a16="http://schemas.microsoft.com/office/drawing/2014/main" id="{7093B85A-4F4E-8A22-E20E-F7A79A559D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82463" y="765507"/>
            <a:ext cx="3227073" cy="167807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E675E-ABE6-E9EF-5EC7-BDAD1FD465CD}"/>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17C2D2F-1845-E6BD-BB9F-C94F939D565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B991065-C7E2-1B3D-7C2A-8E761F11CC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C7C67-CDD0-5B16-4CAF-E3A66CE6091D}"/>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6C39FE8F-A599-8832-C2C6-26B0D8FA1088}"/>
              </a:ext>
            </a:extLst>
          </p:cNvPr>
          <p:cNvSpPr txBox="1"/>
          <p:nvPr/>
        </p:nvSpPr>
        <p:spPr>
          <a:xfrm>
            <a:off x="11704320" y="6506676"/>
            <a:ext cx="36155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93DE37E2-323D-D8B9-F825-3BD7CD938A2C}"/>
              </a:ext>
            </a:extLst>
          </p:cNvPr>
          <p:cNvSpPr txBox="1"/>
          <p:nvPr/>
        </p:nvSpPr>
        <p:spPr>
          <a:xfrm>
            <a:off x="4277362" y="737919"/>
            <a:ext cx="4972824"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dirty="0">
                <a:latin typeface="Arial" panose="020B0604020202020204" pitchFamily="34" charset="0"/>
                <a:cs typeface="Arial" panose="020B0604020202020204" pitchFamily="34" charset="0"/>
              </a:rPr>
              <a:t>Shipments through </a:t>
            </a:r>
            <a:r>
              <a:rPr lang="en-US" sz="1200" b="1" dirty="0">
                <a:solidFill>
                  <a:srgbClr val="002060"/>
                </a:solidFill>
                <a:latin typeface="Arial" panose="020B0604020202020204" pitchFamily="34" charset="0"/>
                <a:cs typeface="Arial" panose="020B0604020202020204" pitchFamily="34" charset="0"/>
              </a:rPr>
              <a:t>COURIER SERVICE</a:t>
            </a: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Shipments over 30kgs will be charged as per our Airfreight Handling Tariff</a:t>
            </a:r>
          </a:p>
        </p:txBody>
      </p:sp>
      <p:sp>
        <p:nvSpPr>
          <p:cNvPr id="11" name="TextBox 10">
            <a:extLst>
              <a:ext uri="{FF2B5EF4-FFF2-40B4-BE49-F238E27FC236}">
                <a16:creationId xmlns:a16="http://schemas.microsoft.com/office/drawing/2014/main" id="{A907E557-C0B0-80F7-6412-30CFFD0D377C}"/>
              </a:ext>
            </a:extLst>
          </p:cNvPr>
          <p:cNvSpPr txBox="1"/>
          <p:nvPr/>
        </p:nvSpPr>
        <p:spPr>
          <a:xfrm>
            <a:off x="4277362" y="2522078"/>
            <a:ext cx="70866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Any customs duty / Import VAT charges applicable will be charged additionally at actual as assessed by UAE Customs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Any additional fees / charges that may be levied in securing the required permissions from necessary government / airport authorities</a:t>
            </a:r>
          </a:p>
          <a:p>
            <a:pPr marL="0" lvl="1">
              <a:buClr>
                <a:srgbClr val="002060"/>
              </a:buClr>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      required for the customs clearance of the consignment.  </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0C0D2346-E851-913F-D984-FFA0556DE2BD}"/>
              </a:ext>
            </a:extLst>
          </p:cNvPr>
          <p:cNvGraphicFramePr>
            <a:graphicFrameLocks noGrp="1"/>
          </p:cNvGraphicFramePr>
          <p:nvPr>
            <p:extLst>
              <p:ext uri="{D42A27DB-BD31-4B8C-83A1-F6EECF244321}">
                <p14:modId xmlns:p14="http://schemas.microsoft.com/office/powerpoint/2010/main" val="3420208408"/>
              </p:ext>
            </p:extLst>
          </p:nvPr>
        </p:nvGraphicFramePr>
        <p:xfrm>
          <a:off x="4277362" y="1595564"/>
          <a:ext cx="7086600" cy="64897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Courier Handling Charges up to 30 kgs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Min. USD 95.00 per consignment up to 30 kilos (shipment over 30kgs will be charged as per Airfreight handling Tariff)</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Courier Admin Fees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dirty="0">
                          <a:solidFill>
                            <a:srgbClr val="000000"/>
                          </a:solidFill>
                          <a:effectLst/>
                          <a:latin typeface="Arial" panose="020B0604020202020204" pitchFamily="34" charset="0"/>
                        </a:rPr>
                        <a:t>USD 20.00 per Consignment</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Customs Duty / Import VAT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bl>
          </a:graphicData>
        </a:graphic>
      </p:graphicFrame>
      <p:pic>
        <p:nvPicPr>
          <p:cNvPr id="2" name="Grafik 11">
            <a:extLst>
              <a:ext uri="{FF2B5EF4-FFF2-40B4-BE49-F238E27FC236}">
                <a16:creationId xmlns:a16="http://schemas.microsoft.com/office/drawing/2014/main" id="{94E3F8BD-EBF4-BD32-21EF-AC1F42157F2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3573260" y="737919"/>
            <a:ext cx="615553" cy="615553"/>
          </a:xfrm>
          <a:prstGeom prst="rect">
            <a:avLst/>
          </a:prstGeom>
        </p:spPr>
      </p:pic>
    </p:spTree>
    <p:extLst>
      <p:ext uri="{BB962C8B-B14F-4D97-AF65-F5344CB8AC3E}">
        <p14:creationId xmlns:p14="http://schemas.microsoft.com/office/powerpoint/2010/main" val="619224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066D0-EAAE-B56B-DDB3-4890BF9FA31D}"/>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4DF91FD6-49FD-B717-FAFA-D100FF7C042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BE4BB1D8-9372-8D35-839F-BCAC068A48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F4317CE-CD20-340B-418D-259168B3260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F4CACA6-6DFA-36F4-CDF2-B8D6D18604B6}"/>
              </a:ext>
            </a:extLst>
          </p:cNvPr>
          <p:cNvSpPr txBox="1"/>
          <p:nvPr/>
        </p:nvSpPr>
        <p:spPr>
          <a:xfrm>
            <a:off x="11744960" y="6506676"/>
            <a:ext cx="32091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98C6F375-3712-2372-D0FB-BB1606EE810B}"/>
              </a:ext>
            </a:extLst>
          </p:cNvPr>
          <p:cNvSpPr txBox="1"/>
          <p:nvPr/>
        </p:nvSpPr>
        <p:spPr>
          <a:xfrm>
            <a:off x="3320624" y="1318020"/>
            <a:ext cx="8210976" cy="3416320"/>
          </a:xfrm>
          <a:prstGeom prst="rect">
            <a:avLst/>
          </a:prstGeom>
          <a:noFill/>
        </p:spPr>
        <p:txBody>
          <a:bodyPr wrap="square">
            <a:spAutoFit/>
          </a:bodyPr>
          <a:lstStyle/>
          <a:p>
            <a:pPr marL="630000" lvl="0" indent="-172800">
              <a:defRPr/>
            </a:pPr>
            <a:r>
              <a:rPr lang="en-US" sz="1200" b="1" kern="0" dirty="0">
                <a:solidFill>
                  <a:prstClr val="black"/>
                </a:solidFill>
                <a:latin typeface="Arial" panose="020B0604020202020204" pitchFamily="34" charset="0"/>
                <a:cs typeface="Arial" panose="020B0604020202020204" pitchFamily="34" charset="0"/>
              </a:rPr>
              <a:t>For shipments </a:t>
            </a:r>
            <a:r>
              <a:rPr lang="en-US" sz="1200" b="1" i="1" u="sng" kern="0" dirty="0">
                <a:solidFill>
                  <a:srgbClr val="002060"/>
                </a:solidFill>
                <a:latin typeface="Arial" panose="020B0604020202020204" pitchFamily="34" charset="0"/>
                <a:cs typeface="Arial" panose="020B0604020202020204" pitchFamily="34" charset="0"/>
              </a:rPr>
              <a:t>arriving after the official deadlines</a:t>
            </a:r>
            <a:r>
              <a:rPr lang="en-US" sz="1200" b="1" kern="0" dirty="0">
                <a:solidFill>
                  <a:prstClr val="black"/>
                </a:solidFill>
                <a:latin typeface="Arial" panose="020B0604020202020204" pitchFamily="34" charset="0"/>
                <a:cs typeface="Arial" panose="020B0604020202020204" pitchFamily="34" charset="0"/>
              </a:rPr>
              <a:t>, we will apply: </a:t>
            </a:r>
          </a:p>
          <a:p>
            <a:pPr marL="630000" lvl="0" indent="-172800">
              <a:defRPr/>
            </a:pPr>
            <a:endParaRPr lang="en-US" sz="10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0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000" kern="0" dirty="0">
                <a:solidFill>
                  <a:prstClr val="black"/>
                </a:solidFill>
                <a:latin typeface="Arial" panose="020B0604020202020204" pitchFamily="34" charset="0"/>
                <a:cs typeface="Arial" panose="020B0604020202020204" pitchFamily="34" charset="0"/>
              </a:rPr>
              <a:t> 		      </a:t>
            </a:r>
          </a:p>
          <a:p>
            <a:pPr marL="630000" lvl="0" indent="-172800">
              <a:defRPr/>
            </a:pPr>
            <a:r>
              <a:rPr lang="en-US" sz="1100" b="1" kern="0" dirty="0">
                <a:solidFill>
                  <a:srgbClr val="002060"/>
                </a:solidFill>
                <a:latin typeface="Arial" panose="020B0604020202020204" pitchFamily="34" charset="0"/>
                <a:cs typeface="Arial" panose="020B0604020202020204" pitchFamily="34" charset="0"/>
              </a:rPr>
              <a:t>For Airfreight Shipments:</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For Airfreight shipments arriving after given deadline, a surcharge</a:t>
            </a:r>
            <a:r>
              <a:rPr lang="en-US" sz="1100" kern="0" dirty="0">
                <a:solidFill>
                  <a:srgbClr val="167D86"/>
                </a:solidFill>
                <a:latin typeface="Arial" panose="020B0604020202020204" pitchFamily="34" charset="0"/>
                <a:cs typeface="Arial" panose="020B0604020202020204" pitchFamily="34" charset="0"/>
              </a:rPr>
              <a:t> </a:t>
            </a:r>
            <a:r>
              <a:rPr lang="en-US" sz="1100" kern="0" dirty="0">
                <a:latin typeface="Arial" panose="020B0604020202020204" pitchFamily="34" charset="0"/>
                <a:cs typeface="Arial" panose="020B0604020202020204" pitchFamily="34" charset="0"/>
              </a:rPr>
              <a:t>of</a:t>
            </a:r>
            <a:r>
              <a:rPr lang="en-US" sz="1100" kern="0" dirty="0">
                <a:solidFill>
                  <a:srgbClr val="167D86"/>
                </a:solidFill>
                <a:latin typeface="Arial" panose="020B0604020202020204" pitchFamily="34" charset="0"/>
                <a:cs typeface="Arial" panose="020B0604020202020204" pitchFamily="34" charset="0"/>
              </a:rPr>
              <a:t> </a:t>
            </a:r>
            <a:r>
              <a:rPr lang="en-US" sz="1100" b="1" kern="0" dirty="0">
                <a:solidFill>
                  <a:srgbClr val="002060"/>
                </a:solidFill>
                <a:latin typeface="Arial" panose="020B0604020202020204" pitchFamily="34" charset="0"/>
                <a:cs typeface="Arial" panose="020B0604020202020204" pitchFamily="34" charset="0"/>
              </a:rPr>
              <a:t>30%</a:t>
            </a:r>
            <a:r>
              <a:rPr lang="en-US" sz="1100" kern="0" dirty="0">
                <a:solidFill>
                  <a:srgbClr val="002060"/>
                </a:solidFill>
                <a:latin typeface="Arial" panose="020B0604020202020204" pitchFamily="34" charset="0"/>
                <a:cs typeface="Arial" panose="020B0604020202020204" pitchFamily="34" charset="0"/>
              </a:rPr>
              <a:t> </a:t>
            </a:r>
            <a:r>
              <a:rPr lang="en-US" sz="1100" kern="0" dirty="0">
                <a:solidFill>
                  <a:prstClr val="black"/>
                </a:solidFill>
                <a:latin typeface="Arial" panose="020B0604020202020204" pitchFamily="34" charset="0"/>
                <a:cs typeface="Arial" panose="020B0604020202020204" pitchFamily="34" charset="0"/>
              </a:rPr>
              <a:t>on the inbound handling rate will apply.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a:t>
            </a:r>
          </a:p>
          <a:p>
            <a:pPr marL="630000" lvl="0" indent="-172800">
              <a:defRPr/>
            </a:pPr>
            <a:r>
              <a:rPr lang="en-US" sz="1100" b="1" kern="0" dirty="0">
                <a:solidFill>
                  <a:srgbClr val="002060"/>
                </a:solidFill>
                <a:latin typeface="Arial" panose="020B0604020202020204" pitchFamily="34" charset="0"/>
                <a:cs typeface="Arial" panose="020B0604020202020204" pitchFamily="34" charset="0"/>
              </a:rPr>
              <a:t>For </a:t>
            </a:r>
            <a:r>
              <a:rPr lang="en-US" sz="1100" b="1" kern="0" dirty="0" err="1">
                <a:solidFill>
                  <a:srgbClr val="002060"/>
                </a:solidFill>
                <a:latin typeface="Arial" panose="020B0604020202020204" pitchFamily="34" charset="0"/>
                <a:cs typeface="Arial" panose="020B0604020202020204" pitchFamily="34" charset="0"/>
              </a:rPr>
              <a:t>Seafreight</a:t>
            </a:r>
            <a:r>
              <a:rPr lang="en-US" sz="1100" b="1" kern="0" dirty="0">
                <a:solidFill>
                  <a:srgbClr val="002060"/>
                </a:solidFill>
                <a:latin typeface="Arial" panose="020B0604020202020204" pitchFamily="34" charset="0"/>
                <a:cs typeface="Arial" panose="020B0604020202020204" pitchFamily="34" charset="0"/>
              </a:rPr>
              <a:t> Shipments: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For </a:t>
            </a:r>
            <a:r>
              <a:rPr lang="en-US" sz="1100" kern="0" dirty="0" err="1">
                <a:solidFill>
                  <a:prstClr val="black"/>
                </a:solidFill>
                <a:latin typeface="Arial" panose="020B0604020202020204" pitchFamily="34" charset="0"/>
                <a:cs typeface="Arial" panose="020B0604020202020204" pitchFamily="34" charset="0"/>
              </a:rPr>
              <a:t>Seafreight</a:t>
            </a:r>
            <a:r>
              <a:rPr lang="en-US" sz="1100" kern="0" dirty="0">
                <a:solidFill>
                  <a:prstClr val="black"/>
                </a:solidFill>
                <a:latin typeface="Arial" panose="020B0604020202020204" pitchFamily="34" charset="0"/>
                <a:cs typeface="Arial" panose="020B0604020202020204" pitchFamily="34" charset="0"/>
              </a:rPr>
              <a:t> shipments arriving after given deadline, a </a:t>
            </a:r>
            <a:r>
              <a:rPr lang="en-US" sz="1100" kern="0" dirty="0">
                <a:latin typeface="Arial" panose="020B0604020202020204" pitchFamily="34" charset="0"/>
                <a:cs typeface="Arial" panose="020B0604020202020204" pitchFamily="34" charset="0"/>
              </a:rPr>
              <a:t>surcharge of </a:t>
            </a:r>
            <a:r>
              <a:rPr lang="en-US" sz="1100" b="1" kern="0" dirty="0">
                <a:solidFill>
                  <a:srgbClr val="002060"/>
                </a:solidFill>
                <a:latin typeface="Arial" panose="020B0604020202020204" pitchFamily="34" charset="0"/>
                <a:cs typeface="Arial" panose="020B0604020202020204" pitchFamily="34" charset="0"/>
              </a:rPr>
              <a:t>30%</a:t>
            </a:r>
            <a:r>
              <a:rPr lang="en-US" sz="1100" kern="0" dirty="0">
                <a:solidFill>
                  <a:srgbClr val="002060"/>
                </a:solidFill>
                <a:latin typeface="Arial" panose="020B0604020202020204" pitchFamily="34" charset="0"/>
                <a:cs typeface="Arial" panose="020B0604020202020204" pitchFamily="34" charset="0"/>
              </a:rPr>
              <a:t> </a:t>
            </a:r>
            <a:r>
              <a:rPr lang="en-US" sz="1100" kern="0" dirty="0">
                <a:solidFill>
                  <a:prstClr val="black"/>
                </a:solidFill>
                <a:latin typeface="Arial" panose="020B0604020202020204" pitchFamily="34" charset="0"/>
                <a:cs typeface="Arial" panose="020B0604020202020204" pitchFamily="34" charset="0"/>
              </a:rPr>
              <a:t>on the inbound handling rate will apply.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For deadlines, please refer to our shipping-guidelines</a:t>
            </a:r>
            <a:endParaRPr lang="de-DE" sz="1100" kern="0" dirty="0">
              <a:solidFill>
                <a:sysClr val="windowText" lastClr="000000"/>
              </a:solidFill>
              <a:latin typeface="Arial" panose="020B0604020202020204" pitchFamily="34" charset="0"/>
              <a:cs typeface="Arial" panose="020B0604020202020204" pitchFamily="34" charset="0"/>
            </a:endParaRP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97AD60BC-BE21-4E7B-E62A-10FE69CD3178}"/>
              </a:ext>
            </a:extLst>
          </p:cNvPr>
          <p:cNvPicPr>
            <a:picLocks noChangeAspect="1"/>
          </p:cNvPicPr>
          <p:nvPr/>
        </p:nvPicPr>
        <p:blipFill>
          <a:blip r:embed="rId5"/>
          <a:stretch>
            <a:fillRect/>
          </a:stretch>
        </p:blipFill>
        <p:spPr>
          <a:xfrm>
            <a:off x="5808313" y="1679603"/>
            <a:ext cx="575374" cy="575374"/>
          </a:xfrm>
          <a:prstGeom prst="rect">
            <a:avLst/>
          </a:prstGeom>
        </p:spPr>
      </p:pic>
      <p:pic>
        <p:nvPicPr>
          <p:cNvPr id="6" name="Picture 5">
            <a:extLst>
              <a:ext uri="{FF2B5EF4-FFF2-40B4-BE49-F238E27FC236}">
                <a16:creationId xmlns:a16="http://schemas.microsoft.com/office/drawing/2014/main" id="{F6C746DC-A22C-3B08-949C-2CD25A593A64}"/>
              </a:ext>
            </a:extLst>
          </p:cNvPr>
          <p:cNvPicPr>
            <a:picLocks noChangeAspect="1"/>
          </p:cNvPicPr>
          <p:nvPr/>
        </p:nvPicPr>
        <p:blipFill>
          <a:blip r:embed="rId6"/>
          <a:stretch>
            <a:fillRect/>
          </a:stretch>
        </p:blipFill>
        <p:spPr>
          <a:xfrm>
            <a:off x="5808313" y="2941541"/>
            <a:ext cx="575374" cy="575374"/>
          </a:xfrm>
          <a:prstGeom prst="rect">
            <a:avLst/>
          </a:prstGeom>
        </p:spPr>
      </p:pic>
      <p:pic>
        <p:nvPicPr>
          <p:cNvPr id="7" name="Picture 6">
            <a:extLst>
              <a:ext uri="{FF2B5EF4-FFF2-40B4-BE49-F238E27FC236}">
                <a16:creationId xmlns:a16="http://schemas.microsoft.com/office/drawing/2014/main" id="{7D10069E-B259-98A1-1FE4-6E9F673C2809}"/>
              </a:ext>
            </a:extLst>
          </p:cNvPr>
          <p:cNvPicPr>
            <a:picLocks noChangeAspect="1"/>
          </p:cNvPicPr>
          <p:nvPr/>
        </p:nvPicPr>
        <p:blipFill>
          <a:blip r:embed="rId7"/>
          <a:stretch>
            <a:fillRect/>
          </a:stretch>
        </p:blipFill>
        <p:spPr>
          <a:xfrm>
            <a:off x="3796268" y="4160675"/>
            <a:ext cx="575374" cy="575374"/>
          </a:xfrm>
          <a:prstGeom prst="rect">
            <a:avLst/>
          </a:prstGeom>
        </p:spPr>
      </p:pic>
    </p:spTree>
    <p:extLst>
      <p:ext uri="{BB962C8B-B14F-4D97-AF65-F5344CB8AC3E}">
        <p14:creationId xmlns:p14="http://schemas.microsoft.com/office/powerpoint/2010/main" val="2407070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D8517-0AFB-EAB5-FFD6-049287C5FFC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E0A8DFC-6741-195C-123A-BDEA2E1D526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9E73AF88-AE63-1CB5-AA43-E940CD4AA4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FB4F4F-F73B-43CD-158E-4872BDE20A0A}"/>
              </a:ext>
            </a:extLst>
          </p:cNvPr>
          <p:cNvSpPr txBox="1"/>
          <p:nvPr/>
        </p:nvSpPr>
        <p:spPr>
          <a:xfrm>
            <a:off x="386078" y="828288"/>
            <a:ext cx="2794001" cy="4462760"/>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r>
              <a:rPr lang="en-US" sz="1000" dirty="0">
                <a:solidFill>
                  <a:schemeClr val="bg1"/>
                </a:solidFill>
                <a:latin typeface="Arial" panose="020B0604020202020204" pitchFamily="34" charset="0"/>
                <a:cs typeface="Arial" panose="020B0604020202020204" pitchFamily="34" charset="0"/>
              </a:rPr>
              <a: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spcBef>
                <a:spcPts val="600"/>
              </a:spcBef>
              <a:spcAft>
                <a:spcPts val="600"/>
              </a:spcAft>
            </a:pPr>
            <a:r>
              <a:rPr lang="en-US" sz="1200" b="1"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638CB96-5E2C-2F5C-305E-C2E3676F8951}"/>
              </a:ext>
            </a:extLst>
          </p:cNvPr>
          <p:cNvSpPr txBox="1"/>
          <p:nvPr/>
        </p:nvSpPr>
        <p:spPr>
          <a:xfrm>
            <a:off x="11734800" y="6506676"/>
            <a:ext cx="331075" cy="24972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AC6974D3-A656-399A-0C35-6574982A660D}"/>
              </a:ext>
            </a:extLst>
          </p:cNvPr>
          <p:cNvSpPr txBox="1"/>
          <p:nvPr/>
        </p:nvSpPr>
        <p:spPr>
          <a:xfrm>
            <a:off x="3993135" y="1908865"/>
            <a:ext cx="6682731" cy="3739485"/>
          </a:xfrm>
          <a:prstGeom prst="rect">
            <a:avLst/>
          </a:prstGeom>
          <a:noFill/>
        </p:spPr>
        <p:txBody>
          <a:bodyPr wrap="square">
            <a:spAutoFit/>
          </a:bodyPr>
          <a:lstStyle/>
          <a:p>
            <a:pPr marL="630000" indent="-172800">
              <a:defRPr/>
            </a:pPr>
            <a:r>
              <a:rPr lang="en-US" sz="1200" dirty="0">
                <a:latin typeface="Arial" panose="020B0604020202020204" pitchFamily="34" charset="0"/>
                <a:cs typeface="Arial" panose="020B0604020202020204" pitchFamily="34" charset="0"/>
              </a:rPr>
              <a:t>	</a:t>
            </a:r>
            <a:r>
              <a:rPr lang="en-US" sz="1200" dirty="0">
                <a:solidFill>
                  <a:srgbClr val="002060"/>
                </a:solidFill>
                <a:latin typeface="Arial" panose="020B0604020202020204" pitchFamily="34" charset="0"/>
                <a:cs typeface="Arial" panose="020B0604020202020204" pitchFamily="34" charset="0"/>
              </a:rPr>
              <a:t>	</a:t>
            </a:r>
            <a:r>
              <a:rPr lang="en-US" sz="1200" b="1" dirty="0">
                <a:solidFill>
                  <a:srgbClr val="002060"/>
                </a:solidFill>
                <a:latin typeface="Arial" panose="020B0604020202020204" pitchFamily="34" charset="0"/>
                <a:cs typeface="Arial" panose="020B0604020202020204" pitchFamily="34" charset="0"/>
              </a:rPr>
              <a:t>Hire of </a:t>
            </a:r>
            <a:r>
              <a:rPr lang="en-US" sz="1200" b="1" dirty="0" err="1">
                <a:solidFill>
                  <a:srgbClr val="002060"/>
                </a:solidFill>
                <a:latin typeface="Arial" panose="020B0604020202020204" pitchFamily="34" charset="0"/>
                <a:cs typeface="Arial" panose="020B0604020202020204" pitchFamily="34" charset="0"/>
              </a:rPr>
              <a:t>Labour</a:t>
            </a:r>
            <a:r>
              <a:rPr lang="en-US" sz="1200" b="1" dirty="0">
                <a:solidFill>
                  <a:srgbClr val="002060"/>
                </a:solidFill>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(Unskilled) - USD 25.00</a:t>
            </a:r>
            <a:r>
              <a:rPr lang="de-DE" sz="1200" dirty="0">
                <a:latin typeface="Arial" panose="020B0604020202020204" pitchFamily="34" charset="0"/>
                <a:cs typeface="Arial" panose="020B0604020202020204" pitchFamily="34" charset="0"/>
              </a:rPr>
              <a:t> per hour per labour (</a:t>
            </a:r>
            <a:r>
              <a:rPr lang="en-US" sz="1200" dirty="0">
                <a:latin typeface="Arial" panose="020B0604020202020204" pitchFamily="34" charset="0"/>
                <a:cs typeface="Arial" panose="020B0604020202020204" pitchFamily="34" charset="0"/>
              </a:rPr>
              <a:t>Min. 4 hours per job)</a:t>
            </a:r>
            <a:endParaRPr lang="de-DE" sz="1200" dirty="0">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12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Forklift Rental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USD 100.00 per hour per 3-Ton F/L (Min. 2 hours per job)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30000" lvl="0" indent="-172800">
              <a:defRPr/>
            </a:pPr>
            <a:r>
              <a:rPr lang="en-US" sz="1200" kern="0" dirty="0">
                <a:solidFill>
                  <a:prstClr val="black"/>
                </a:solidFill>
                <a:latin typeface="Arial" panose="020B0604020202020204" pitchFamily="34" charset="0"/>
                <a:cs typeface="Arial" panose="020B0604020202020204" pitchFamily="34" charset="0"/>
              </a:rPr>
              <a:t>     </a:t>
            </a: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lvl="2">
              <a:defRPr/>
            </a:pPr>
            <a:r>
              <a:rPr lang="en-US" sz="1200" b="1" dirty="0">
                <a:solidFill>
                  <a:srgbClr val="002060"/>
                </a:solidFill>
                <a:latin typeface="Arial" panose="020B0604020202020204" pitchFamily="34" charset="0"/>
                <a:cs typeface="Arial" panose="020B0604020202020204" pitchFamily="34" charset="0"/>
              </a:rPr>
              <a:t>Cranage for Grounding / Lifting Containers On-Site</a:t>
            </a:r>
          </a:p>
          <a:p>
            <a:pPr lvl="2">
              <a:defRPr/>
            </a:pPr>
            <a:r>
              <a:rPr lang="en-US" sz="1200" dirty="0">
                <a:solidFill>
                  <a:prstClr val="black"/>
                </a:solidFill>
                <a:latin typeface="Arial" panose="020B0604020202020204" pitchFamily="34" charset="0"/>
                <a:cs typeface="Arial" panose="020B0604020202020204" pitchFamily="34" charset="0"/>
              </a:rPr>
              <a:t>USD 350.00 per empty container per lift (20’/ 40’)</a:t>
            </a:r>
          </a:p>
          <a:p>
            <a:pPr lvl="2">
              <a:defRPr/>
            </a:pPr>
            <a:r>
              <a:rPr lang="en-US" sz="1200" dirty="0">
                <a:solidFill>
                  <a:prstClr val="black"/>
                </a:solidFill>
                <a:latin typeface="Arial" panose="020B0604020202020204" pitchFamily="34" charset="0"/>
                <a:cs typeface="Arial" panose="020B0604020202020204" pitchFamily="34" charset="0"/>
              </a:rPr>
              <a:t>USD 350.00 per loaded container per lift (20’/ 40’)</a:t>
            </a:r>
            <a:endParaRPr lang="de-DE" sz="120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200" kern="0" dirty="0">
                <a:solidFill>
                  <a:prstClr val="black"/>
                </a:solidFill>
                <a:latin typeface="Arial" panose="020B0604020202020204" pitchFamily="34" charset="0"/>
                <a:cs typeface="Arial" panose="020B0604020202020204" pitchFamily="34" charset="0"/>
              </a:rPr>
              <a:t>		       </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pic>
        <p:nvPicPr>
          <p:cNvPr id="2" name="Grafik 7">
            <a:extLst>
              <a:ext uri="{FF2B5EF4-FFF2-40B4-BE49-F238E27FC236}">
                <a16:creationId xmlns:a16="http://schemas.microsoft.com/office/drawing/2014/main" id="{98C705E1-B3F4-9DAF-4634-EE1DC985E87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7039989" y="1265658"/>
            <a:ext cx="589022" cy="589022"/>
          </a:xfrm>
          <a:prstGeom prst="rect">
            <a:avLst/>
          </a:prstGeom>
        </p:spPr>
      </p:pic>
      <p:pic>
        <p:nvPicPr>
          <p:cNvPr id="3" name="Grafik 8">
            <a:extLst>
              <a:ext uri="{FF2B5EF4-FFF2-40B4-BE49-F238E27FC236}">
                <a16:creationId xmlns:a16="http://schemas.microsoft.com/office/drawing/2014/main" id="{1E1E43BF-845E-4687-38C2-832AD9D729C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bwMode="gray">
          <a:xfrm>
            <a:off x="6856979" y="2389517"/>
            <a:ext cx="955042" cy="955042"/>
          </a:xfrm>
          <a:prstGeom prst="rect">
            <a:avLst/>
          </a:prstGeom>
        </p:spPr>
      </p:pic>
      <p:pic>
        <p:nvPicPr>
          <p:cNvPr id="4" name="Grafik 11">
            <a:extLst>
              <a:ext uri="{FF2B5EF4-FFF2-40B4-BE49-F238E27FC236}">
                <a16:creationId xmlns:a16="http://schemas.microsoft.com/office/drawing/2014/main" id="{09DF237B-1145-2E84-CE55-BD1A4B9677A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6856979" y="3653172"/>
            <a:ext cx="955042" cy="955042"/>
          </a:xfrm>
          <a:prstGeom prst="rect">
            <a:avLst/>
          </a:prstGeom>
        </p:spPr>
      </p:pic>
    </p:spTree>
    <p:extLst>
      <p:ext uri="{BB962C8B-B14F-4D97-AF65-F5344CB8AC3E}">
        <p14:creationId xmlns:p14="http://schemas.microsoft.com/office/powerpoint/2010/main" val="879148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18C95-B98C-13D9-5984-9D8F6DE079A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D1651AB-233F-8FE2-BF1A-1EB9F431B4E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71C50569-FDC2-A789-F37B-7B2220F183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91D1B8A1-8570-652D-5DCC-8D40AEDB96C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1B31C4A-9712-6C9D-6ED1-EF350F8902C4}"/>
              </a:ext>
            </a:extLst>
          </p:cNvPr>
          <p:cNvSpPr txBox="1"/>
          <p:nvPr/>
        </p:nvSpPr>
        <p:spPr>
          <a:xfrm>
            <a:off x="11704320" y="6506676"/>
            <a:ext cx="36155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5623EA7D-26C3-9690-31A3-F09C78FC05CD}"/>
              </a:ext>
            </a:extLst>
          </p:cNvPr>
          <p:cNvSpPr txBox="1"/>
          <p:nvPr/>
        </p:nvSpPr>
        <p:spPr>
          <a:xfrm>
            <a:off x="3961697" y="1318020"/>
            <a:ext cx="7529264" cy="3970318"/>
          </a:xfrm>
          <a:prstGeom prst="rect">
            <a:avLst/>
          </a:prstGeom>
          <a:noFill/>
        </p:spPr>
        <p:txBody>
          <a:bodyPr wrap="square">
            <a:spAutoFit/>
          </a:bodyPr>
          <a:lstStyle/>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All shipments which require National Media approval are now to be submitted online through the UPDATED NEW ONLINE SYSTEM with charges applicable.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tab pos="752475" algn="l"/>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per National Media, the charges will be reflected at the end of the online submission process which is generated based on the material type. </a:t>
            </a:r>
            <a:endParaRPr lang="de-DE" sz="12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lang="de-DE" sz="1200" b="1"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91440" marR="0" lvl="0" algn="ctr" defTabSz="914400" rtl="0" eaLnBrk="1" fontAlgn="auto" latinLnBrk="0" hangingPunct="1">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Charges for Catalogues/ Brochures/ Flyers is </a:t>
            </a:r>
            <a:r>
              <a:rPr kumimoji="0" lang="en-US" sz="12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USD 60.00</a:t>
            </a:r>
            <a:r>
              <a:rPr kumimoji="0" lang="en-US" sz="1200" b="1" i="0"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per shipment (Subject for approval from National Media Council/ Ministry of Information). </a:t>
            </a:r>
          </a:p>
          <a:p>
            <a:pPr marL="91440" marR="0" lvl="0" defTabSz="914400" rtl="0" eaLnBrk="1" fontAlgn="auto" latinLnBrk="0" hangingPunct="1">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1" i="0" u="none" strike="noStrike" kern="1200" cap="none" spc="0" normalizeH="0" baseline="0" noProof="0" dirty="0">
                <a:ln>
                  <a:noFill/>
                </a:ln>
                <a:solidFill>
                  <a:srgbClr val="C0000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Below are the items that require national media approval:</a:t>
            </a:r>
          </a:p>
          <a:p>
            <a:pPr marL="91440" marR="0" lvl="0" defTabSz="914400" rtl="0" eaLnBrk="1" fontAlgn="auto" latinLnBrk="0" hangingPunct="1">
              <a:spcBef>
                <a:spcPts val="0"/>
              </a:spcBef>
              <a:spcAft>
                <a:spcPts val="0"/>
              </a:spcAft>
              <a:buClrTx/>
              <a:buSzTx/>
              <a:buFontTx/>
              <a:buNone/>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Map / Magazine / Catalogues / Brochures / Flyers / Books </a:t>
            </a:r>
            <a:r>
              <a:rPr lang="de-DE" sz="1200" i="1" dirty="0">
                <a:solidFill>
                  <a:prstClr val="black"/>
                </a:solidFill>
                <a:latin typeface="Arial" panose="020B0604020202020204" pitchFamily="34" charset="0"/>
                <a:ea typeface="Times New Roman" panose="02020603050405020304" pitchFamily="18" charset="0"/>
                <a:cs typeface="Arial" panose="020B0604020202020204" pitchFamily="34" charset="0"/>
              </a:rPr>
              <a:t>/ </a:t>
            </a:r>
            <a:r>
              <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Poster / Charts / Video Tape / Video Game / Film Cinema / Calendar / Diary</a:t>
            </a:r>
          </a:p>
          <a:p>
            <a:pPr marL="630000" marR="0" lvl="0" indent="-17280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0000" marR="0" lvl="0" indent="-172800" algn="l" defTabSz="914400" rtl="0" eaLnBrk="1" fontAlgn="auto" latinLnBrk="0" hangingPunct="1">
              <a:lnSpc>
                <a:spcPct val="100000"/>
              </a:lnSpc>
              <a:spcBef>
                <a:spcPts val="0"/>
              </a:spcBef>
              <a:spcAft>
                <a:spcPts val="0"/>
              </a:spcAft>
              <a:buClrTx/>
              <a:buSzTx/>
              <a:buFontTx/>
              <a:buNone/>
              <a:tabLst/>
              <a:defRPr/>
            </a:pPr>
            <a:endParaRPr kumimoji="0" lang="en-US" sz="1200" b="1" i="0" u="sng"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Other Permit if needed: </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Ministry of Health Approval (per approval) 		USD 310.00</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Food Control/ DM Processing Fee		USD 125.00</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Any other Ministry Approval Permit		at Actual</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85859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4B186-CB2E-DFA1-FF35-504A9F1FDE01}"/>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8AC84E0-1AE0-38FF-C8B2-D1AA9FEB9C7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83F8EB48-DD23-9A77-42E1-12A124BD03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3A9FB1AD-2C4E-5BDC-4317-3CEF623ADCF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2B1784D6-07C4-5F7B-A37D-253CDA2B1BBF}"/>
              </a:ext>
            </a:extLst>
          </p:cNvPr>
          <p:cNvSpPr txBox="1"/>
          <p:nvPr/>
        </p:nvSpPr>
        <p:spPr>
          <a:xfrm>
            <a:off x="11723950" y="6506676"/>
            <a:ext cx="34192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04E6A9E2-EEC1-86CC-FA97-01A96D86F69B}"/>
              </a:ext>
            </a:extLst>
          </p:cNvPr>
          <p:cNvSpPr txBox="1"/>
          <p:nvPr/>
        </p:nvSpPr>
        <p:spPr>
          <a:xfrm>
            <a:off x="4194685" y="1142552"/>
            <a:ext cx="7529264" cy="4524315"/>
          </a:xfrm>
          <a:prstGeom prst="rect">
            <a:avLst/>
          </a:prstGeom>
          <a:noFill/>
        </p:spPr>
        <p:txBody>
          <a:bodyPr wrap="square">
            <a:spAutoFit/>
          </a:bodyPr>
          <a:lstStyle/>
          <a:p>
            <a:pPr marL="91440" lvl="0" eaLnBrk="0" fontAlgn="base" hangingPunct="0">
              <a:spcBef>
                <a:spcPct val="0"/>
              </a:spcBef>
              <a:spcAft>
                <a:spcPct val="0"/>
              </a:spcAft>
            </a:pPr>
            <a:r>
              <a:rPr lang="en-US" altLang="de-DE" sz="1200" dirty="0">
                <a:latin typeface="Arial" panose="020B0604020202020204" pitchFamily="34" charset="0"/>
                <a:ea typeface="Times New Roman" panose="02020603050405020304" pitchFamily="18" charset="0"/>
                <a:cs typeface="Arial" panose="020B0604020202020204" pitchFamily="34" charset="0"/>
              </a:rPr>
              <a:t>Customs Fine (Non –availability of Original Shipping documents)   		USD 350.00</a:t>
            </a:r>
            <a:endParaRPr lang="de-DE" altLang="de-DE" sz="1200" dirty="0">
              <a:latin typeface="Arial" panose="020B0604020202020204" pitchFamily="34" charset="0"/>
              <a:cs typeface="Arial" panose="020B0604020202020204" pitchFamily="34" charset="0"/>
            </a:endParaRPr>
          </a:p>
          <a:p>
            <a:pPr marL="91440" lvl="0" eaLnBrk="0" fontAlgn="base" hangingPunct="0">
              <a:spcBef>
                <a:spcPct val="0"/>
              </a:spcBef>
              <a:spcAft>
                <a:spcPct val="0"/>
              </a:spcAft>
            </a:pPr>
            <a:r>
              <a:rPr lang="en-US" altLang="de-DE" sz="1200" dirty="0">
                <a:latin typeface="Arial" panose="020B0604020202020204" pitchFamily="34" charset="0"/>
                <a:ea typeface="Times New Roman" panose="02020603050405020304" pitchFamily="18" charset="0"/>
                <a:cs typeface="Arial" panose="020B0604020202020204" pitchFamily="34" charset="0"/>
              </a:rPr>
              <a:t>Customs Fine (Non-availability of original Certificate of Origin)       		USD 350.00</a:t>
            </a:r>
          </a:p>
          <a:p>
            <a:pPr marL="91440" lvl="0" eaLnBrk="0" fontAlgn="base" hangingPunct="0">
              <a:spcBef>
                <a:spcPct val="0"/>
              </a:spcBef>
              <a:spcAft>
                <a:spcPct val="0"/>
              </a:spcAft>
            </a:pPr>
            <a:endParaRPr lang="en-GB"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0" eaLnBrk="0" fontAlgn="base" hangingPunct="0">
              <a:spcBef>
                <a:spcPct val="0"/>
              </a:spcBef>
              <a:spcAft>
                <a:spcPct val="0"/>
              </a:spcAft>
            </a:pPr>
            <a:r>
              <a:rPr lang="en-GB" altLang="de-DE" sz="1200" dirty="0">
                <a:latin typeface="Arial" panose="020B0604020202020204" pitchFamily="34" charset="0"/>
                <a:ea typeface="Times New Roman" panose="02020603050405020304" pitchFamily="18" charset="0"/>
                <a:cs typeface="Arial" panose="020B0604020202020204" pitchFamily="34" charset="0"/>
              </a:rPr>
              <a:t>If the original documents and COO are sent to Dubai within </a:t>
            </a:r>
            <a:r>
              <a:rPr lang="en-GB" altLang="de-DE"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30 days </a:t>
            </a:r>
            <a:r>
              <a:rPr lang="en-GB" altLang="de-DE" sz="1200" dirty="0">
                <a:latin typeface="Arial" panose="020B0604020202020204" pitchFamily="34" charset="0"/>
                <a:ea typeface="Times New Roman" panose="02020603050405020304" pitchFamily="18" charset="0"/>
                <a:cs typeface="Arial" panose="020B0604020202020204" pitchFamily="34" charset="0"/>
              </a:rPr>
              <a:t>from the date of arrival into the UAE and they are accepted by the Customs authorities, USD 280.00 charges can be refunded.</a:t>
            </a:r>
            <a:endParaRPr lang="de-DE" altLang="de-DE" sz="1200" dirty="0">
              <a:latin typeface="Arial" panose="020B0604020202020204" pitchFamily="34" charset="0"/>
              <a:cs typeface="Arial" panose="020B0604020202020204" pitchFamily="34" charset="0"/>
            </a:endParaRPr>
          </a:p>
          <a:p>
            <a:pPr marL="91440" lvl="0" eaLnBrk="0" fontAlgn="base" hangingPunct="0">
              <a:spcBef>
                <a:spcPct val="0"/>
              </a:spcBef>
              <a:spcAft>
                <a:spcPct val="0"/>
              </a:spcAft>
            </a:pPr>
            <a:endParaRPr lang="de-DE"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0" eaLnBrk="0" fontAlgn="base" hangingPunct="0">
              <a:spcBef>
                <a:spcPct val="0"/>
              </a:spcBef>
              <a:spcAft>
                <a:spcPct val="0"/>
              </a:spcAft>
            </a:pPr>
            <a:r>
              <a:rPr lang="en-GB" altLang="de-DE" sz="1200" dirty="0">
                <a:latin typeface="Arial" panose="020B0604020202020204" pitchFamily="34" charset="0"/>
                <a:ea typeface="Times New Roman" panose="02020603050405020304" pitchFamily="18" charset="0"/>
                <a:cs typeface="Arial" panose="020B0604020202020204" pitchFamily="34" charset="0"/>
              </a:rPr>
              <a:t>Failure to declare true and accurate values on the shipping invoice including wrong declaration of the Country of Origin </a:t>
            </a:r>
          </a:p>
          <a:p>
            <a:pPr marL="91440" lvl="0" eaLnBrk="0" fontAlgn="base" hangingPunct="0">
              <a:spcBef>
                <a:spcPct val="0"/>
              </a:spcBef>
              <a:spcAft>
                <a:spcPct val="0"/>
              </a:spcAft>
            </a:pPr>
            <a:endParaRPr lang="en-GB"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1">
              <a:buFont typeface="Arial" panose="020B0604020202020204" pitchFamily="34" charset="0"/>
              <a:buChar char="•"/>
            </a:pPr>
            <a:r>
              <a:rPr lang="en-GB" altLang="de-DE" sz="1200" dirty="0">
                <a:latin typeface="Arial" panose="020B0604020202020204" pitchFamily="34" charset="0"/>
                <a:ea typeface="Times New Roman" panose="02020603050405020304" pitchFamily="18" charset="0"/>
                <a:cs typeface="Arial" panose="020B0604020202020204" pitchFamily="34" charset="0"/>
              </a:rPr>
              <a:t>   Missing HS Code 			     	 	USD 10.00 per Item</a:t>
            </a:r>
            <a:endParaRPr lang="de-DE" altLang="de-DE" sz="1200" dirty="0">
              <a:latin typeface="Arial" panose="020B0604020202020204" pitchFamily="34"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kumimoji="0" lang="de-DE" sz="1200"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Customs Duties</a:t>
            </a:r>
            <a:endParaRPr lang="de-DE"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U.A.E. Government Import-Duties will be charged as per outlay (usually 5% of CIF-Value)</a:t>
            </a: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VAT </a:t>
            </a: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Value Added Tax (VAT) for all local services. With effect from 1st January 2018, Import VAT is computed based on 5% of the total CIF Value + 5% of the Outlaid Customs Duty which will be refunded if the cargo will be re-exported. If cargo will be consumed, given away and/ or sold during the exhibition, Import VAT will be applicable along with the Import VAT Service fee of USD45.00. </a:t>
            </a: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VAT for local services is computed based on 5% of any local services rendered. </a:t>
            </a:r>
          </a:p>
        </p:txBody>
      </p:sp>
      <p:pic>
        <p:nvPicPr>
          <p:cNvPr id="2" name="Grafik 11">
            <a:extLst>
              <a:ext uri="{FF2B5EF4-FFF2-40B4-BE49-F238E27FC236}">
                <a16:creationId xmlns:a16="http://schemas.microsoft.com/office/drawing/2014/main" id="{F1EAC3D5-739E-A718-4BAA-63F1F687147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3566157" y="828288"/>
            <a:ext cx="628528" cy="628528"/>
          </a:xfrm>
          <a:prstGeom prst="rect">
            <a:avLst/>
          </a:prstGeom>
        </p:spPr>
      </p:pic>
    </p:spTree>
    <p:extLst>
      <p:ext uri="{BB962C8B-B14F-4D97-AF65-F5344CB8AC3E}">
        <p14:creationId xmlns:p14="http://schemas.microsoft.com/office/powerpoint/2010/main" val="3971077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06CBB-AF76-D0DA-087D-85726A05405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60B7B61-163E-95A8-7FC6-C15F5CD5AF2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4C18D0C-9CDF-6B9D-F828-2912A21119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3B4ED0FB-6D23-4521-CDD6-03FB05094631}"/>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89630961-84F1-AD56-A0E6-F460C1A2828C}"/>
              </a:ext>
            </a:extLst>
          </p:cNvPr>
          <p:cNvSpPr txBox="1"/>
          <p:nvPr/>
        </p:nvSpPr>
        <p:spPr>
          <a:xfrm>
            <a:off x="11694160" y="6506676"/>
            <a:ext cx="37171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1801E036-0359-19F9-6204-D8B5FA91CF10}"/>
              </a:ext>
            </a:extLst>
          </p:cNvPr>
          <p:cNvSpPr txBox="1"/>
          <p:nvPr/>
        </p:nvSpPr>
        <p:spPr>
          <a:xfrm>
            <a:off x="3850640" y="1474619"/>
            <a:ext cx="7752080" cy="175432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STORAGE OF EMPTY CASES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In the event that venue will not permit to store empty cases during the show, We must remove all empty boxes out from the fairground and store in an extra warehouse; Therefore, additional charges will be additional: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Removals, Storages &amp; Return of Empties – Off site (Interim W/H), </a:t>
            </a:r>
            <a:r>
              <a:rPr kumimoji="0" lang="en-US" sz="12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USD 50.00</a:t>
            </a:r>
            <a:r>
              <a:rPr kumimoji="0" lang="en-US" sz="12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per CBM (Minimum of 4 CBM)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Any exhibit crates left in aisles or by loading docks or in other common areas at the show site will be trashed by the show management.</a:t>
            </a:r>
            <a:endParaRPr kumimoji="0" lang="de-DE"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96798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E950A-2936-6833-6249-4564A9EBE65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196E3A2F-0A3F-8352-2A03-456AD9ED728F}"/>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48305DC8-EB31-897D-6656-EA8C5893A5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42F4325-F599-1817-796C-1FA944692E0D}"/>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D57A2CBF-213B-60A9-7EEE-33BC9BCC5647}"/>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F8BF3EDC-1E46-D5FC-E7A3-244409A5FB3A}"/>
              </a:ext>
            </a:extLst>
          </p:cNvPr>
          <p:cNvSpPr txBox="1"/>
          <p:nvPr/>
        </p:nvSpPr>
        <p:spPr>
          <a:xfrm>
            <a:off x="4053842" y="1095362"/>
            <a:ext cx="7752080" cy="5170646"/>
          </a:xfrm>
          <a:prstGeom prst="rect">
            <a:avLst/>
          </a:prstGeom>
          <a:noFill/>
        </p:spPr>
        <p:txBody>
          <a:bodyPr wrap="square">
            <a:spAutoFit/>
          </a:bodyPr>
          <a:lstStyle/>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Tariff is based on General Cargo only. Not applicable to dangerous goods, prohibited goods or Perishable goods.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Special Handling of oversizedor heavy lift pieces (For any Box or crate, which exceeds 2 tons a piece or with dimensions that exceed 2mx2mx1.5m) where special handling is required, we will quote our handling charges on a case-to-case basis.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Airline/ Port Storage, Demurrage, Detention, Exchange BL Fees, Free Zone documentation, hire of any equipment, overtime surcharges, holiday surcharge or any other special handling, which if applicable will be charged addtional.</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10% Outlay Fee on freight collect shipments.</a:t>
            </a:r>
          </a:p>
          <a:p>
            <a:pPr marL="171450" indent="-171450">
              <a:buClr>
                <a:srgbClr val="002060"/>
              </a:buClr>
              <a:buSzPct val="100000"/>
              <a:buFont typeface="Wingdings" panose="05000000000000000000" pitchFamily="2" charset="2"/>
              <a:buChar char="v"/>
              <a:defRPr/>
            </a:pPr>
            <a:r>
              <a:rPr lang="de-DE" sz="1100" b="1" dirty="0">
                <a:solidFill>
                  <a:srgbClr val="002060"/>
                </a:solidFill>
                <a:latin typeface="Arial" panose="020B0604020202020204" pitchFamily="34" charset="0"/>
                <a:ea typeface="Times New Roman" panose="02020603050405020304" pitchFamily="18" charset="0"/>
                <a:cs typeface="Arial" panose="020B0604020202020204" pitchFamily="34" charset="0"/>
              </a:rPr>
              <a:t>Shipments assessed with less than USD 1,500.00 total CIF value, an outlaid Customs Duty and Import VAT (UAE) will be applicable even if the shipment is for re-export.</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Duty, Taxes and outlay fee are excluded.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Cargo subject to approval from any Goverment department or Ministry for importation licenses shall be additional and subject to approval. Charges towards which will be additional.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Cargo &amp; Transport Insurance is excluded.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5% VAT for local handling services.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packing materials and supply of Labor for assistance on the Stand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Storage of empty cases is based on the storage space availability near the exhibition site. If this is to be arranged offsite, then, additional handling and transportation charges will apply.</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Stand dressing, assembly of display panels or exhibits or machinery or decoration of any kind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Storage charges (before or after the event) or re-exports freight charges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packing materials and supply of labor for assistance on the stand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hire of equipment – Forklift, CRA, Pallet truck, etc.</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As per the new UAE Government regulations, any permanent imported goods or goods that have been coverted from temporary to permanent import, with the value exceeding USD 2,700.00 per shipment / consignment, will require an import permit approval from the MOFAIC authorities. A fee of USD 150.00 per entry / consignment, known as the MOFAIC attestation fee, will be charged for this service.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For additional services not listed above, an individual quotation will be provided upon receipt of your requirements.  </a:t>
            </a:r>
          </a:p>
          <a:p>
            <a:pPr marL="171450" lvl="0" indent="-171450">
              <a:buClr>
                <a:srgbClr val="002060"/>
              </a:buClr>
              <a:buSzPct val="100000"/>
              <a:buFont typeface="Wingdings" panose="05000000000000000000" pitchFamily="2" charset="2"/>
              <a:buChar char="v"/>
              <a:defRPr/>
            </a:pPr>
            <a:endPar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r>
              <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rPr>
              <a:t>	Rates quoted basis current Rates and Tariffs and is subject to change with/ without prior notice</a:t>
            </a:r>
            <a:endParaRPr lang="en-US" sz="1100" dirty="0">
              <a:solidFill>
                <a:prstClr val="black"/>
              </a:solidFill>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DB4C6F1F-3F4B-72C5-5B3B-1F01F53DC00D}"/>
              </a:ext>
            </a:extLst>
          </p:cNvPr>
          <p:cNvPicPr>
            <a:picLocks noChangeAspect="1"/>
          </p:cNvPicPr>
          <p:nvPr/>
        </p:nvPicPr>
        <p:blipFill>
          <a:blip r:embed="rId5"/>
          <a:stretch>
            <a:fillRect/>
          </a:stretch>
        </p:blipFill>
        <p:spPr>
          <a:xfrm>
            <a:off x="3583567" y="828288"/>
            <a:ext cx="534149" cy="534149"/>
          </a:xfrm>
          <a:prstGeom prst="rect">
            <a:avLst/>
          </a:prstGeom>
        </p:spPr>
      </p:pic>
    </p:spTree>
    <p:extLst>
      <p:ext uri="{BB962C8B-B14F-4D97-AF65-F5344CB8AC3E}">
        <p14:creationId xmlns:p14="http://schemas.microsoft.com/office/powerpoint/2010/main" val="3830684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9AA99-B719-66F4-8F92-EB109CC3FC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9A34BE-2132-089E-5180-0C3490A2E69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BAF97AC-55A6-9EAF-FD67-504BD554E5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4FDEB608-64DA-BA4D-C237-F1D5C228FA00}"/>
              </a:ext>
            </a:extLst>
          </p:cNvPr>
          <p:cNvSpPr txBox="1"/>
          <p:nvPr/>
        </p:nvSpPr>
        <p:spPr>
          <a:xfrm>
            <a:off x="386078" y="828288"/>
            <a:ext cx="2794001" cy="4247317"/>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Details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Airfreight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Land Freight</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8353080F-928F-293C-F17F-D26EA67502BE}"/>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9B64F804-C66F-9EA0-380A-8279E345B96B}"/>
              </a:ext>
            </a:extLst>
          </p:cNvPr>
          <p:cNvSpPr txBox="1"/>
          <p:nvPr/>
        </p:nvSpPr>
        <p:spPr>
          <a:xfrm>
            <a:off x="3860895" y="1453781"/>
            <a:ext cx="7752080" cy="3647152"/>
          </a:xfrm>
          <a:prstGeom prst="rect">
            <a:avLst/>
          </a:prstGeom>
          <a:noFill/>
        </p:spPr>
        <p:txBody>
          <a:bodyPr wrap="square">
            <a:spAutoFit/>
          </a:bodyPr>
          <a:lstStyle/>
          <a:p>
            <a:pPr>
              <a:buClr>
                <a:srgbClr val="002060"/>
              </a:buClr>
              <a:buSzPct val="100000"/>
              <a:defRPr/>
            </a:pPr>
            <a:r>
              <a:rPr lang="en-US" sz="1100" dirty="0">
                <a:solidFill>
                  <a:prstClr val="black"/>
                </a:solidFill>
                <a:latin typeface="Arial" panose="020B0604020202020204" pitchFamily="34" charset="0"/>
                <a:cs typeface="Arial" panose="020B0604020202020204" pitchFamily="34" charset="0"/>
              </a:rPr>
              <a:t>All payments must be made without deduction or deferment on account on any claim, counterclaim or offset. Personal or foreign cheques are not acceptable. Payment can be made by Bank draft or Telegraphic Transfer to our account as below: </a:t>
            </a:r>
          </a:p>
          <a:p>
            <a:pPr>
              <a:buClr>
                <a:srgbClr val="002060"/>
              </a:buClr>
              <a:buSzPct val="100000"/>
              <a:defRPr/>
            </a:pPr>
            <a:endParaRPr lang="en-US" altLang="de-DE" sz="1100" b="1" u="sng" dirty="0">
              <a:solidFill>
                <a:prstClr val="black"/>
              </a:solidFill>
              <a:latin typeface="Arial" panose="020B0604020202020204" pitchFamily="34" charset="0"/>
              <a:cs typeface="Arial" panose="020B0604020202020204" pitchFamily="34" charset="0"/>
            </a:endParaRPr>
          </a:p>
          <a:p>
            <a:pPr>
              <a:buClr>
                <a:srgbClr val="002060"/>
              </a:buClr>
              <a:buSzPct val="100000"/>
              <a:defRPr/>
            </a:pPr>
            <a:endParaRPr lang="en-US" altLang="de-DE" sz="1100" b="1" u="sng" dirty="0">
              <a:solidFill>
                <a:prstClr val="black"/>
              </a:solidFill>
              <a:latin typeface="Arial" panose="020B0604020202020204" pitchFamily="34" charset="0"/>
              <a:cs typeface="Arial" panose="020B0604020202020204" pitchFamily="34" charset="0"/>
            </a:endParaRPr>
          </a:p>
          <a:p>
            <a:pPr>
              <a:buClr>
                <a:srgbClr val="002060"/>
              </a:buClr>
              <a:buSzPct val="100000"/>
              <a:defRPr/>
            </a:pPr>
            <a:r>
              <a:rPr lang="en-US" altLang="de-DE" sz="1100" b="1" dirty="0">
                <a:solidFill>
                  <a:srgbClr val="002060"/>
                </a:solidFill>
                <a:latin typeface="Arial" panose="020B0604020202020204" pitchFamily="34" charset="0"/>
                <a:cs typeface="Arial" panose="020B0604020202020204" pitchFamily="34" charset="0"/>
              </a:rPr>
              <a:t>PAYABLE TO:</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Beneficiary Name: 		RHENUS LOGISTICS GULF LLC</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Account No. (USD): 		024 067076 100</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IBAN: 			AE340200000024067076100</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SWIFT Code: 			BBMEAEAD</a:t>
            </a:r>
          </a:p>
          <a:p>
            <a:pPr>
              <a:buClr>
                <a:srgbClr val="002060"/>
              </a:buClr>
              <a:buSzPct val="100000"/>
              <a:defRPr/>
            </a:pPr>
            <a:endParaRPr lang="en-US" altLang="de-DE" sz="1100" b="1" dirty="0">
              <a:solidFill>
                <a:prstClr val="black"/>
              </a:solidFill>
              <a:latin typeface="Arial" panose="020B0604020202020204" pitchFamily="34" charset="0"/>
              <a:cs typeface="Arial" panose="020B0604020202020204" pitchFamily="34" charset="0"/>
            </a:endParaRPr>
          </a:p>
          <a:p>
            <a:pPr>
              <a:buClr>
                <a:srgbClr val="002060"/>
              </a:buClr>
              <a:buSzPct val="100000"/>
              <a:defRPr/>
            </a:pPr>
            <a:r>
              <a:rPr lang="en-US" altLang="de-DE" sz="1100" b="1" dirty="0">
                <a:solidFill>
                  <a:srgbClr val="002060"/>
                </a:solidFill>
                <a:latin typeface="Arial" panose="020B0604020202020204" pitchFamily="34" charset="0"/>
                <a:cs typeface="Arial" panose="020B0604020202020204" pitchFamily="34" charset="0"/>
              </a:rPr>
              <a:t>BANK ADDRESS:</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HSBC BANK MIDDLE EAST LTD</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DUBAI BRANCH, PO BOX 66</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DUBAI, UNITED ARAB EMIRATES</a:t>
            </a:r>
          </a:p>
          <a:p>
            <a:pPr>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b="1" dirty="0">
                <a:solidFill>
                  <a:prstClr val="black"/>
                </a:solidFill>
                <a:latin typeface="Arial" panose="020B0604020202020204" pitchFamily="34" charset="0"/>
                <a:cs typeface="Arial" panose="020B0604020202020204" pitchFamily="34" charset="0"/>
              </a:rPr>
              <a:t>Remitting bank charges are to be borne by the exhibitor/ agent. Minimum USD 50.00/- as bank charges for each Transaction will be added to the Debit Invoice. </a:t>
            </a:r>
          </a:p>
          <a:p>
            <a:pPr lvl="0" eaLnBrk="0" fontAlgn="base" hangingPunct="0">
              <a:spcBef>
                <a:spcPct val="0"/>
              </a:spcBef>
              <a:spcAft>
                <a:spcPct val="0"/>
              </a:spcAft>
              <a:tabLst>
                <a:tab pos="1143000" algn="l"/>
              </a:tabLst>
              <a:defRPr/>
            </a:pPr>
            <a:endParaRPr lang="en-US" altLang="de-DE" sz="1100" b="1" dirty="0">
              <a:solidFill>
                <a:prstClr val="black"/>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cs typeface="Arial" panose="020B0604020202020204" pitchFamily="34" charset="0"/>
              </a:rPr>
              <a:t>Please contact us if in case of chosen currency is different from above.   </a:t>
            </a:r>
          </a:p>
          <a:p>
            <a:pPr lvl="0" indent="457200" algn="just" eaLnBrk="0" fontAlgn="base" hangingPunct="0">
              <a:spcBef>
                <a:spcPct val="0"/>
              </a:spcBef>
              <a:spcAft>
                <a:spcPct val="0"/>
              </a:spcAft>
              <a:tabLst>
                <a:tab pos="1143000" algn="l"/>
              </a:tabLst>
              <a:defRPr/>
            </a:pPr>
            <a:endPar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56840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04A47-11FA-4F15-79CA-3B1A649EA77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884D591-A612-99E1-B267-205D6A6F303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599B10CE-6524-8C10-B8C8-B9574CF1DC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DD3F019-4C05-6347-FC2A-6FF53AA9AD0A}"/>
              </a:ext>
            </a:extLst>
          </p:cNvPr>
          <p:cNvSpPr txBox="1"/>
          <p:nvPr/>
        </p:nvSpPr>
        <p:spPr>
          <a:xfrm>
            <a:off x="386078" y="828288"/>
            <a:ext cx="2794001" cy="4308872"/>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Details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Airfreight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Land Freight</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12C6B96D-723E-4EE6-B0BC-533AE8700C96}"/>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AA41C12A-7B53-F366-98F1-6F2BB9C98B15}"/>
              </a:ext>
            </a:extLst>
          </p:cNvPr>
          <p:cNvSpPr txBox="1"/>
          <p:nvPr/>
        </p:nvSpPr>
        <p:spPr>
          <a:xfrm>
            <a:off x="3860895" y="1453781"/>
            <a:ext cx="7752080" cy="3033074"/>
          </a:xfrm>
          <a:prstGeom prst="rect">
            <a:avLst/>
          </a:prstGeom>
          <a:noFill/>
        </p:spPr>
        <p:txBody>
          <a:bodyPr wrap="square">
            <a:spAutoFit/>
          </a:bodyPr>
          <a:lstStyle/>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 Logistics General Trading conditions.</a:t>
            </a:r>
          </a:p>
          <a:p>
            <a:pPr marL="0" marR="0">
              <a:lnSpc>
                <a:spcPct val="115000"/>
              </a:lnSpc>
              <a:spcAft>
                <a:spcPts val="800"/>
              </a:spcAft>
            </a:pPr>
            <a:r>
              <a:rPr lang="en-US" sz="1200" kern="100" dirty="0">
                <a:effectLst/>
                <a:latin typeface="Arial" panose="020B0604020202020204" pitchFamily="34" charset="0"/>
                <a:ea typeface="Aptos" panose="020B0004020202020204" pitchFamily="34" charset="0"/>
                <a:cs typeface="Arial" panose="020B0604020202020204" pitchFamily="34" charset="0"/>
              </a:rPr>
              <a:t> </a:t>
            </a:r>
          </a:p>
        </p:txBody>
      </p:sp>
    </p:spTree>
    <p:extLst>
      <p:ext uri="{BB962C8B-B14F-4D97-AF65-F5344CB8AC3E}">
        <p14:creationId xmlns:p14="http://schemas.microsoft.com/office/powerpoint/2010/main" val="16920720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F3C3C-511E-2178-B4A4-A25051A9D49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4E8A501-53B3-FA4B-343F-2236D88E8DB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EC18F40-29F2-4081-76FD-02FF7DC2B2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FE84555-F8F8-91DC-A950-8CB2DA733AD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Person at the Site</a:t>
            </a:r>
          </a:p>
        </p:txBody>
      </p:sp>
      <p:sp>
        <p:nvSpPr>
          <p:cNvPr id="34" name="TextBox 33">
            <a:extLst>
              <a:ext uri="{FF2B5EF4-FFF2-40B4-BE49-F238E27FC236}">
                <a16:creationId xmlns:a16="http://schemas.microsoft.com/office/drawing/2014/main" id="{EA004CB6-4890-B2EE-4978-5822699FC732}"/>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87889" y="1155459"/>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A32931FE-8767-2820-C1BA-7527C3A2C5B8}"/>
              </a:ext>
            </a:extLst>
          </p:cNvPr>
          <p:cNvSpPr txBox="1"/>
          <p:nvPr/>
        </p:nvSpPr>
        <p:spPr>
          <a:xfrm>
            <a:off x="6093664" y="4899765"/>
            <a:ext cx="3383280" cy="1323439"/>
          </a:xfrm>
          <a:prstGeom prst="rect">
            <a:avLst/>
          </a:prstGeom>
          <a:noFill/>
        </p:spPr>
        <p:txBody>
          <a:bodyPr wrap="square">
            <a:spAutoFit/>
          </a:bodyPr>
          <a:lstStyle/>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Ibrahim Al Khalil - Project Manager</a:t>
            </a:r>
          </a:p>
          <a:p>
            <a:pPr algn="ctr">
              <a:buClr>
                <a:schemeClr val="accent1"/>
              </a:buClr>
            </a:pPr>
            <a:r>
              <a:rPr lang="en-US" sz="1000" dirty="0">
                <a:latin typeface="Arial" panose="020B0604020202020204" pitchFamily="34" charset="0"/>
                <a:cs typeface="Arial" panose="020B0604020202020204" pitchFamily="34" charset="0"/>
              </a:rPr>
              <a:t>Ibrahim.Khalil@rhenus.com +971 52 3531213</a:t>
            </a:r>
            <a:endParaRPr lang="en-US" sz="1000" b="1" dirty="0">
              <a:latin typeface="Arial" panose="020B0604020202020204" pitchFamily="34" charset="0"/>
              <a:cs typeface="Arial" panose="020B0604020202020204" pitchFamily="34" charset="0"/>
            </a:endParaRPr>
          </a:p>
          <a:p>
            <a:pPr algn="ctr">
              <a:buClr>
                <a:schemeClr val="accent1"/>
              </a:buClr>
            </a:pPr>
            <a:endParaRPr lang="en-US" sz="1000" b="1" dirty="0">
              <a:solidFill>
                <a:srgbClr val="002060"/>
              </a:solidFill>
              <a:latin typeface="Arial" panose="020B0604020202020204" pitchFamily="34" charset="0"/>
              <a:cs typeface="Arial" panose="020B0604020202020204" pitchFamily="34" charset="0"/>
            </a:endParaRPr>
          </a:p>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Edward Gillo – Exhibitions Manager</a:t>
            </a:r>
          </a:p>
          <a:p>
            <a:pPr algn="ctr">
              <a:buClr>
                <a:schemeClr val="accent1"/>
              </a:buClr>
            </a:pPr>
            <a:r>
              <a:rPr lang="en-US" sz="1000" dirty="0">
                <a:latin typeface="Arial" panose="020B0604020202020204" pitchFamily="34" charset="0"/>
                <a:cs typeface="Arial" panose="020B0604020202020204" pitchFamily="34" charset="0"/>
              </a:rPr>
              <a:t>Edward.Gillo@rhenus.com </a:t>
            </a:r>
            <a:r>
              <a:rPr lang="en-US" sz="1000" b="1" dirty="0">
                <a:solidFill>
                  <a:srgbClr val="002060"/>
                </a:solidFill>
                <a:latin typeface="Arial" panose="020B0604020202020204" pitchFamily="34" charset="0"/>
                <a:cs typeface="Arial" panose="020B0604020202020204" pitchFamily="34" charset="0"/>
              </a:rPr>
              <a:t>+</a:t>
            </a:r>
            <a:r>
              <a:rPr lang="en-US" sz="1000" dirty="0">
                <a:latin typeface="Arial" panose="020B0604020202020204" pitchFamily="34" charset="0"/>
                <a:cs typeface="Arial" panose="020B0604020202020204" pitchFamily="34" charset="0"/>
              </a:rPr>
              <a:t>971 55 1007526</a:t>
            </a:r>
          </a:p>
          <a:p>
            <a:pPr algn="ctr">
              <a:buClr>
                <a:schemeClr val="accent1"/>
              </a:buClr>
            </a:pPr>
            <a:r>
              <a:rPr lang="en-US" sz="1000" dirty="0">
                <a:latin typeface="Arial" panose="020B0604020202020204" pitchFamily="34" charset="0"/>
                <a:cs typeface="Arial" panose="020B0604020202020204" pitchFamily="34" charset="0"/>
              </a:rPr>
              <a:t> </a:t>
            </a:r>
          </a:p>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Anas Al-Arid – Regional Manager</a:t>
            </a:r>
          </a:p>
          <a:p>
            <a:pPr algn="ctr">
              <a:buClr>
                <a:schemeClr val="accent1"/>
              </a:buClr>
            </a:pPr>
            <a:r>
              <a:rPr lang="en-US" sz="1000" dirty="0">
                <a:latin typeface="Arial" panose="020B0604020202020204" pitchFamily="34" charset="0"/>
                <a:cs typeface="Arial" panose="020B0604020202020204" pitchFamily="34" charset="0"/>
              </a:rPr>
              <a:t>Anas.Alarid@rhenus.com</a:t>
            </a:r>
          </a:p>
        </p:txBody>
      </p:sp>
    </p:spTree>
    <p:extLst>
      <p:ext uri="{BB962C8B-B14F-4D97-AF65-F5344CB8AC3E}">
        <p14:creationId xmlns:p14="http://schemas.microsoft.com/office/powerpoint/2010/main" val="678512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427809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1020600"/>
            <a:ext cx="3129280" cy="1595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Al </a:t>
            </a:r>
            <a:r>
              <a:rPr kumimoji="0" lang="en-US" sz="1200" b="0" i="0" u="none" strike="noStrike" kern="100" cap="none" spc="0" normalizeH="0" baseline="0" noProof="0" dirty="0" err="1">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Masaood</a:t>
            </a: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Tower II,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7</a:t>
            </a:r>
            <a:r>
              <a:rPr kumimoji="0" lang="en-US" sz="1200" b="0" i="0" u="none" strike="noStrike" kern="100" cap="none" spc="0" normalizeH="0" baseline="3000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th</a:t>
            </a: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Floor, Room 705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Airport Road, Deira</a:t>
            </a:r>
          </a:p>
          <a:p>
            <a:pPr>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Dubai, United Arab Emirates</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PO Box 171047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Arial" panose="020B0604020202020204" pitchFamily="34" charset="0"/>
              </a:rPr>
              <a:t>Tel.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+971 (0) 4 806 1300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Controller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Manager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 Ajay.Rajan@rhenus.com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9EFB3-8DF4-CF43-6195-1A7AF1582C4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A4BDD26-AFCC-03DC-3495-B137354C914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180FBDE3-0B7E-0F53-01A3-109B0EC06F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A569FFF-050E-C3F6-0CF1-D2BE55B6E13B}"/>
              </a:ext>
            </a:extLst>
          </p:cNvPr>
          <p:cNvSpPr txBox="1"/>
          <p:nvPr/>
        </p:nvSpPr>
        <p:spPr>
          <a:xfrm>
            <a:off x="386078" y="828288"/>
            <a:ext cx="2794001" cy="4278094"/>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200" b="1" u="sng" dirty="0">
                <a:solidFill>
                  <a:schemeClr val="bg1"/>
                </a:solidFill>
                <a:latin typeface="Arial" panose="020B0604020202020204" pitchFamily="34" charset="0"/>
                <a:cs typeface="Arial" panose="020B0604020202020204" pitchFamily="34" charset="0"/>
              </a:rPr>
              <a:t>- FCL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9E8168D-483C-3A75-F40E-B1E629F298A3}"/>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0406B5AB-CBB3-ECFE-C415-8192181F7457}"/>
              </a:ext>
            </a:extLst>
          </p:cNvPr>
          <p:cNvSpPr txBox="1"/>
          <p:nvPr/>
        </p:nvSpPr>
        <p:spPr>
          <a:xfrm>
            <a:off x="4277362" y="737919"/>
            <a:ext cx="6096000"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INBOUND (</a:t>
            </a:r>
            <a:r>
              <a:rPr lang="en-US" sz="1200" b="1" dirty="0">
                <a:solidFill>
                  <a:srgbClr val="002060"/>
                </a:solidFill>
                <a:latin typeface="Arial" panose="020B0604020202020204" pitchFamily="34" charset="0"/>
                <a:cs typeface="Arial" panose="020B0604020202020204" pitchFamily="34" charset="0"/>
              </a:rPr>
              <a:t>F</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CL –  FULL CONTAINER LOAD)</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Jebel Ali Port up to delivered to Booth at show site</a:t>
            </a:r>
          </a:p>
        </p:txBody>
      </p:sp>
      <p:pic>
        <p:nvPicPr>
          <p:cNvPr id="6" name="Picture 5">
            <a:extLst>
              <a:ext uri="{FF2B5EF4-FFF2-40B4-BE49-F238E27FC236}">
                <a16:creationId xmlns:a16="http://schemas.microsoft.com/office/drawing/2014/main" id="{8E4959B6-A9D0-E4C2-1932-478575970719}"/>
              </a:ext>
            </a:extLst>
          </p:cNvPr>
          <p:cNvPicPr>
            <a:picLocks noChangeAspect="1"/>
          </p:cNvPicPr>
          <p:nvPr/>
        </p:nvPicPr>
        <p:blipFill>
          <a:blip r:embed="rId6"/>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EDCFC646-8D21-4175-750B-E998A9CEBEAD}"/>
              </a:ext>
            </a:extLst>
          </p:cNvPr>
          <p:cNvGraphicFramePr>
            <a:graphicFrameLocks noGrp="1"/>
          </p:cNvGraphicFramePr>
          <p:nvPr>
            <p:extLst>
              <p:ext uri="{D42A27DB-BD31-4B8C-83A1-F6EECF244321}">
                <p14:modId xmlns:p14="http://schemas.microsoft.com/office/powerpoint/2010/main" val="3245747493"/>
              </p:ext>
            </p:extLst>
          </p:nvPr>
        </p:nvGraphicFramePr>
        <p:xfrm>
          <a:off x="4285481" y="1364933"/>
          <a:ext cx="7086600" cy="379730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rowSpan="3">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Minimum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23 cbm per 20’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45 cbm per 40’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55 cbm per 40’ HC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USD 80.00 per exhibitor/ container/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Delivery Order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BL as per outlay</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rowSpan="2">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Terminal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215.00 per 20‘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USD 326.00 per 40‘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a:txBody>
                    <a:bodyPr/>
                    <a:lstStyle/>
                    <a:p>
                      <a:pPr marL="91440" algn="l" rtl="0" fontAlgn="ctr">
                        <a:spcBef>
                          <a:spcPts val="0"/>
                        </a:spcBef>
                      </a:pPr>
                      <a:r>
                        <a:rPr lang="en-US" sz="900" b="1" i="0" u="none" strike="noStrike">
                          <a:solidFill>
                            <a:srgbClr val="002060"/>
                          </a:solidFill>
                          <a:effectLst/>
                          <a:latin typeface="Arial" panose="020B0604020202020204" pitchFamily="34" charset="0"/>
                        </a:rPr>
                        <a:t>Port Charges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container/ consignment/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a:txBody>
                    <a:bodyPr/>
                    <a:lstStyle/>
                    <a:p>
                      <a:pPr marL="91440" algn="l" rtl="0" fontAlgn="ctr">
                        <a:spcBef>
                          <a:spcPts val="0"/>
                        </a:spcBef>
                      </a:pPr>
                      <a:r>
                        <a:rPr lang="en-US" sz="900" b="1" i="0" u="none" strike="noStrike">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773289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 75.00 per entry /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983425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300337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6973148"/>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Import VAT Processing Fees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 + 5% VAT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4190487"/>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8354636"/>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0137307"/>
                  </a:ext>
                </a:extLst>
              </a:tr>
            </a:tbl>
          </a:graphicData>
        </a:graphic>
      </p:graphicFrame>
      <p:sp>
        <p:nvSpPr>
          <p:cNvPr id="11" name="TextBox 10">
            <a:extLst>
              <a:ext uri="{FF2B5EF4-FFF2-40B4-BE49-F238E27FC236}">
                <a16:creationId xmlns:a16="http://schemas.microsoft.com/office/drawing/2014/main" id="{EE1ECAFE-5199-E071-2115-DC45C7A4917B}"/>
              </a:ext>
            </a:extLst>
          </p:cNvPr>
          <p:cNvSpPr txBox="1"/>
          <p:nvPr/>
        </p:nvSpPr>
        <p:spPr>
          <a:xfrm>
            <a:off x="4277362" y="5444847"/>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Customs clearance and Import documentation for temporary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Transportation from Jebel Ali Seaport to show site</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One-time Unloading and / or De-stuffing of the containers up to delivery to stand</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Positioning on Stand (First time spotting)</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Removal of empty case / packing material and storage of the same during the exhibition</a:t>
            </a:r>
            <a:endParaRPr lang="en-US"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4449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A1E27-E182-678F-B8EA-C5AFDC666D8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D39D5-5821-2C43-E475-805F939C663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D5C6E74-96B0-4D72-7CCA-1500DBDED5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879191D-C945-3E7B-D73D-08E9FBB9903F}"/>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a:t>
            </a:r>
            <a:r>
              <a:rPr lang="en-US" sz="1200" b="1" u="sng" dirty="0">
                <a:solidFill>
                  <a:schemeClr val="bg1"/>
                </a:solidFill>
                <a:latin typeface="Arial" panose="020B0604020202020204" pitchFamily="34" charset="0"/>
                <a:cs typeface="Arial" panose="020B0604020202020204" pitchFamily="34" charset="0"/>
              </a:rPr>
              <a:t> - LCL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2B1DD8D-46D2-3ECF-4AD4-5F945F6ADC77}"/>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D18A21F9-7638-3CC9-B956-20AADD5C7BA7}"/>
              </a:ext>
            </a:extLst>
          </p:cNvPr>
          <p:cNvSpPr txBox="1"/>
          <p:nvPr/>
        </p:nvSpPr>
        <p:spPr>
          <a:xfrm>
            <a:off x="4277362" y="737919"/>
            <a:ext cx="6096000"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INBOUND (LCL –  LOOSE CONTAINER LOAD)</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Jebel Ali Port up to delivered to Booth at show site</a:t>
            </a:r>
          </a:p>
        </p:txBody>
      </p:sp>
      <p:pic>
        <p:nvPicPr>
          <p:cNvPr id="6" name="Picture 5">
            <a:extLst>
              <a:ext uri="{FF2B5EF4-FFF2-40B4-BE49-F238E27FC236}">
                <a16:creationId xmlns:a16="http://schemas.microsoft.com/office/drawing/2014/main" id="{1DCC28B3-4D15-0C7F-96BB-72490013ADE9}"/>
              </a:ext>
            </a:extLst>
          </p:cNvPr>
          <p:cNvPicPr>
            <a:picLocks noChangeAspect="1"/>
          </p:cNvPicPr>
          <p:nvPr/>
        </p:nvPicPr>
        <p:blipFill>
          <a:blip r:embed="rId5"/>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BCB0F8CD-59C3-0DBD-4109-1D86971B93E7}"/>
              </a:ext>
            </a:extLst>
          </p:cNvPr>
          <p:cNvGraphicFramePr>
            <a:graphicFrameLocks noGrp="1"/>
          </p:cNvGraphicFramePr>
          <p:nvPr>
            <p:extLst>
              <p:ext uri="{D42A27DB-BD31-4B8C-83A1-F6EECF244321}">
                <p14:modId xmlns:p14="http://schemas.microsoft.com/office/powerpoint/2010/main" val="1559464243"/>
              </p:ext>
            </p:extLst>
          </p:nvPr>
        </p:nvGraphicFramePr>
        <p:xfrm>
          <a:off x="4285481" y="1364933"/>
          <a:ext cx="7086600" cy="314325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 (Minimum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Delivery Order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BL or as per outlay</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Port Handling &amp; LCL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60.00 per CBM (Min. USD75.00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Co-loader Handling &amp; Warehouse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Temporary Import Bond fee (Applicable for all shipment excluding ATA Carnet)–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Import VAT Processing Fees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7732897"/>
                  </a:ext>
                </a:extLst>
              </a:tr>
              <a:tr h="317500">
                <a:tc>
                  <a:txBody>
                    <a:bodyPr/>
                    <a:lstStyle/>
                    <a:p>
                      <a:pPr marL="91440" algn="l" rtl="0" fontAlgn="ct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9834257"/>
                  </a:ext>
                </a:extLst>
              </a:tr>
              <a:tr h="317500">
                <a:tc>
                  <a:txBody>
                    <a:bodyPr/>
                    <a:lstStyle/>
                    <a:p>
                      <a:pPr marL="91440" algn="l" rtl="0" fontAlgn="ct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3003377"/>
                  </a:ext>
                </a:extLst>
              </a:tr>
            </a:tbl>
          </a:graphicData>
        </a:graphic>
      </p:graphicFrame>
      <p:sp>
        <p:nvSpPr>
          <p:cNvPr id="11" name="TextBox 10">
            <a:extLst>
              <a:ext uri="{FF2B5EF4-FFF2-40B4-BE49-F238E27FC236}">
                <a16:creationId xmlns:a16="http://schemas.microsoft.com/office/drawing/2014/main" id="{CECBF51C-E463-002F-D652-EF432282B06E}"/>
              </a:ext>
            </a:extLst>
          </p:cNvPr>
          <p:cNvSpPr txBox="1"/>
          <p:nvPr/>
        </p:nvSpPr>
        <p:spPr>
          <a:xfrm>
            <a:off x="4277362" y="4703752"/>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Customs clearance and Import documentation for temporary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Transportation from Jebel Ali Seaport to show site</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One-time Unloading and / or De-stuffing of the containers up to delivery to stand</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Positioning on Stand (First time spotting)</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Removal of empty case / packing material and storage of the same during the exhibition</a:t>
            </a:r>
            <a:endParaRPr lang="en-US"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5331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F01C1-B60E-3D9D-6096-1244C42ED80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E8D71C6-03AD-6E44-6703-F181BB38EEA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A6E07BB0-A6FA-F6B8-B291-AD701D57C7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DE28C74-9184-1DC7-98E5-50D53AA2EFE6}"/>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a:t>
            </a:r>
            <a:r>
              <a:rPr lang="en-US" sz="1200" b="1" u="sng" dirty="0">
                <a:solidFill>
                  <a:schemeClr val="bg1"/>
                </a:solidFill>
                <a:latin typeface="Arial" panose="020B0604020202020204" pitchFamily="34" charset="0"/>
                <a:cs typeface="Arial" panose="020B0604020202020204" pitchFamily="34" charset="0"/>
              </a:rPr>
              <a:t>Outbound – FCL / LCL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6A4E800-7257-1D16-48F8-835CD2102867}"/>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B1D19F3B-6934-D5EF-5688-ED6CDB465A1D}"/>
              </a:ext>
            </a:extLst>
          </p:cNvPr>
          <p:cNvSpPr txBox="1"/>
          <p:nvPr/>
        </p:nvSpPr>
        <p:spPr>
          <a:xfrm>
            <a:off x="4277362" y="737919"/>
            <a:ext cx="6096000" cy="461665"/>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OUTBOUND </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latin typeface="Arial" panose="020B0604020202020204" pitchFamily="34" charset="0"/>
                <a:cs typeface="Arial" panose="020B0604020202020204" pitchFamily="34" charset="0"/>
              </a:rPr>
              <a:t>Ex-booth up to F.O.B Vessel Jebel Ali Seaport</a:t>
            </a:r>
          </a:p>
        </p:txBody>
      </p:sp>
      <p:pic>
        <p:nvPicPr>
          <p:cNvPr id="6" name="Picture 5">
            <a:extLst>
              <a:ext uri="{FF2B5EF4-FFF2-40B4-BE49-F238E27FC236}">
                <a16:creationId xmlns:a16="http://schemas.microsoft.com/office/drawing/2014/main" id="{C6A15F2E-6F63-9801-94F1-79C8315C7F58}"/>
              </a:ext>
            </a:extLst>
          </p:cNvPr>
          <p:cNvPicPr>
            <a:picLocks noChangeAspect="1"/>
          </p:cNvPicPr>
          <p:nvPr/>
        </p:nvPicPr>
        <p:blipFill>
          <a:blip r:embed="rId5"/>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61C2BD6C-13CE-6548-5CBE-CC65BB0FFEEE}"/>
              </a:ext>
            </a:extLst>
          </p:cNvPr>
          <p:cNvGraphicFramePr>
            <a:graphicFrameLocks noGrp="1"/>
          </p:cNvGraphicFramePr>
          <p:nvPr>
            <p:extLst>
              <p:ext uri="{D42A27DB-BD31-4B8C-83A1-F6EECF244321}">
                <p14:modId xmlns:p14="http://schemas.microsoft.com/office/powerpoint/2010/main" val="4205375032"/>
              </p:ext>
            </p:extLst>
          </p:nvPr>
        </p:nvGraphicFramePr>
        <p:xfrm>
          <a:off x="4277362" y="1601121"/>
          <a:ext cx="7086600" cy="184150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rowSpan="3">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23 cbm per 20’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vMerge="1">
                  <a:txBody>
                    <a:bodyPr/>
                    <a:lstStyle/>
                    <a:p>
                      <a:endParaRPr lang="en-US"/>
                    </a:p>
                  </a:txBody>
                  <a:tcPr>
                    <a:lnT w="6350" cap="flat" cmpd="sng" algn="ctr">
                      <a:solidFill>
                        <a:srgbClr val="000000"/>
                      </a:solidFill>
                      <a:prstDash val="solid"/>
                      <a:round/>
                      <a:headEnd type="none" w="med" len="med"/>
                      <a:tailEnd type="none" w="med" len="med"/>
                    </a:lnT>
                  </a:tcPr>
                </a:tc>
                <a:tc>
                  <a:txBody>
                    <a:bodyPr/>
                    <a:lstStyle/>
                    <a:p>
                      <a:pPr marL="91440" algn="l" rtl="0" fontAlgn="ctr"/>
                      <a:r>
                        <a:rPr lang="it-IT" sz="900" b="0" i="0" u="none" strike="noStrike" dirty="0">
                          <a:solidFill>
                            <a:srgbClr val="000000"/>
                          </a:solidFill>
                          <a:effectLst/>
                          <a:latin typeface="Arial" panose="020B0604020202020204" pitchFamily="34" charset="0"/>
                        </a:rPr>
                        <a:t>45 cbm per 40’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55 cbm per 40’ HC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container/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Port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container/ consignment/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BL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Issue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Terminal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296.00 per 20‘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vMerge="1">
                  <a:txBody>
                    <a:bodyPr/>
                    <a:lstStyle/>
                    <a:p>
                      <a:endParaRPr 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420.00 per 40‘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bl>
          </a:graphicData>
        </a:graphic>
      </p:graphicFrame>
      <p:sp>
        <p:nvSpPr>
          <p:cNvPr id="11" name="TextBox 10">
            <a:extLst>
              <a:ext uri="{FF2B5EF4-FFF2-40B4-BE49-F238E27FC236}">
                <a16:creationId xmlns:a16="http://schemas.microsoft.com/office/drawing/2014/main" id="{ADED784D-68B8-06EB-C064-83E84F454786}"/>
              </a:ext>
            </a:extLst>
          </p:cNvPr>
          <p:cNvSpPr txBox="1"/>
          <p:nvPr/>
        </p:nvSpPr>
        <p:spPr>
          <a:xfrm>
            <a:off x="4285481" y="5030040"/>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Return of Empty case/ packing material to stand on the last day of show</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Collection of the goods from the stand and loading/ stuffing of the containers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Transportatin from Exhibition site to Jebel Ali Seaport</a:t>
            </a:r>
            <a:endParaRPr lang="en-US" sz="9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F6FB6BD5-7ACA-AA0B-C4D3-A511517EF13A}"/>
              </a:ext>
            </a:extLst>
          </p:cNvPr>
          <p:cNvSpPr txBox="1"/>
          <p:nvPr/>
        </p:nvSpPr>
        <p:spPr>
          <a:xfrm>
            <a:off x="4285481" y="1336460"/>
            <a:ext cx="3028950"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FCL – Full Container Load</a:t>
            </a:r>
          </a:p>
        </p:txBody>
      </p:sp>
      <p:sp>
        <p:nvSpPr>
          <p:cNvPr id="3" name="TextBox 2">
            <a:extLst>
              <a:ext uri="{FF2B5EF4-FFF2-40B4-BE49-F238E27FC236}">
                <a16:creationId xmlns:a16="http://schemas.microsoft.com/office/drawing/2014/main" id="{08BF32CF-7476-CA8B-FD77-42F3028FACB8}"/>
              </a:ext>
            </a:extLst>
          </p:cNvPr>
          <p:cNvSpPr txBox="1"/>
          <p:nvPr/>
        </p:nvSpPr>
        <p:spPr>
          <a:xfrm>
            <a:off x="4277362" y="3597937"/>
            <a:ext cx="3028950"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LCL – Loose Container Load</a:t>
            </a:r>
          </a:p>
        </p:txBody>
      </p:sp>
      <p:graphicFrame>
        <p:nvGraphicFramePr>
          <p:cNvPr id="4" name="Table 3">
            <a:extLst>
              <a:ext uri="{FF2B5EF4-FFF2-40B4-BE49-F238E27FC236}">
                <a16:creationId xmlns:a16="http://schemas.microsoft.com/office/drawing/2014/main" id="{A6261B98-C241-7FBA-3C41-FA9771465BC1}"/>
              </a:ext>
            </a:extLst>
          </p:cNvPr>
          <p:cNvGraphicFramePr>
            <a:graphicFrameLocks noGrp="1"/>
          </p:cNvGraphicFramePr>
          <p:nvPr>
            <p:extLst>
              <p:ext uri="{D42A27DB-BD31-4B8C-83A1-F6EECF244321}">
                <p14:modId xmlns:p14="http://schemas.microsoft.com/office/powerpoint/2010/main" val="49716108"/>
              </p:ext>
            </p:extLst>
          </p:nvPr>
        </p:nvGraphicFramePr>
        <p:xfrm>
          <a:off x="4285481" y="3844158"/>
          <a:ext cx="7086600" cy="102870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4119675619"/>
                    </a:ext>
                  </a:extLst>
                </a:gridCol>
                <a:gridCol w="3543300">
                  <a:extLst>
                    <a:ext uri="{9D8B030D-6E8A-4147-A177-3AD203B41FA5}">
                      <a16:colId xmlns:a16="http://schemas.microsoft.com/office/drawing/2014/main" val="3454131183"/>
                    </a:ext>
                  </a:extLst>
                </a:gridCol>
              </a:tblGrid>
              <a:tr h="29210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 (Minimum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3396497"/>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245926"/>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116837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BL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Issue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499684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Port Handling &amp; LCL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sv-SE" sz="900" b="0" i="0" u="none" strike="noStrike" dirty="0">
                          <a:solidFill>
                            <a:srgbClr val="000000"/>
                          </a:solidFill>
                          <a:effectLst/>
                          <a:latin typeface="Arial" panose="020B0604020202020204" pitchFamily="34" charset="0"/>
                        </a:rPr>
                        <a:t>USD 30.00 per CBM (Min. USD30.00)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82554248"/>
                  </a:ext>
                </a:extLst>
              </a:tr>
            </a:tbl>
          </a:graphicData>
        </a:graphic>
      </p:graphicFrame>
    </p:spTree>
    <p:extLst>
      <p:ext uri="{BB962C8B-B14F-4D97-AF65-F5344CB8AC3E}">
        <p14:creationId xmlns:p14="http://schemas.microsoft.com/office/powerpoint/2010/main" val="663885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77735-CDBC-BCE4-F467-C7F8E6B09C2A}"/>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607C2CC-2A69-3D72-C5F1-1F264D4D7372}"/>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C29FDFD-24C4-19B0-FC1D-9856F6245C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B153D67-6567-B9C7-D623-7DB0EF403C2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Airfreight Inbound </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B0F3295-4A9E-AE35-D5FD-D0A074CAD029}"/>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152A0AA7-A0B8-6A84-5C3E-807D5D61E6A5}"/>
              </a:ext>
            </a:extLst>
          </p:cNvPr>
          <p:cNvSpPr txBox="1"/>
          <p:nvPr/>
        </p:nvSpPr>
        <p:spPr>
          <a:xfrm>
            <a:off x="4277362" y="737919"/>
            <a:ext cx="7210536" cy="784830"/>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AIR FREIGHT INBOUND </a:t>
            </a:r>
            <a:endParaRPr lang="en-US" sz="1200" b="1" dirty="0">
              <a:solidFill>
                <a:srgbClr val="00206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Dubai Int’l. Airport to delivered booth at the show site</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endParaRPr lang="en-US" sz="110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000" dirty="0">
                <a:solidFill>
                  <a:prstClr val="black"/>
                </a:solidFill>
                <a:latin typeface="Arial" panose="020B0604020202020204" pitchFamily="34" charset="0"/>
                <a:cs typeface="Arial" panose="020B0604020202020204" pitchFamily="34" charset="0"/>
              </a:rPr>
              <a:t>Weight/ volume ratio @ 1:6 or as per the chargeable weight declared on the Airwaybill whichever is higher</a:t>
            </a:r>
          </a:p>
        </p:txBody>
      </p:sp>
      <p:sp>
        <p:nvSpPr>
          <p:cNvPr id="11" name="TextBox 10">
            <a:extLst>
              <a:ext uri="{FF2B5EF4-FFF2-40B4-BE49-F238E27FC236}">
                <a16:creationId xmlns:a16="http://schemas.microsoft.com/office/drawing/2014/main" id="{6BD6CED2-1F0B-0AE1-7612-AC377B4D80D4}"/>
              </a:ext>
            </a:extLst>
          </p:cNvPr>
          <p:cNvSpPr txBox="1"/>
          <p:nvPr/>
        </p:nvSpPr>
        <p:spPr>
          <a:xfrm>
            <a:off x="4277362" y="4795055"/>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clearance and Import documentation for temporary importation</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Transportation from airport to show site</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Unloading at the show site and delivery to stand</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Positioning on Stand (First time spotting)</a:t>
            </a:r>
          </a:p>
          <a:p>
            <a:pPr marL="173736" lvl="1" indent="-173736">
              <a:buClr>
                <a:srgbClr val="002060"/>
              </a:buClr>
              <a:buFont typeface="Wingdings" panose="05000000000000000000" pitchFamily="2" charset="2"/>
              <a:buChar char="v"/>
              <a:defRPr/>
            </a:pPr>
            <a:r>
              <a:rPr lang="en-US" sz="900" dirty="0">
                <a:solidFill>
                  <a:prstClr val="black"/>
                </a:solidFill>
                <a:latin typeface="Arial" panose="020B0604020202020204" pitchFamily="34" charset="0"/>
                <a:cs typeface="Arial" panose="020B0604020202020204" pitchFamily="34" charset="0"/>
              </a:rPr>
              <a:t>Removal of empty case/ packing material and storage of the same during the exhibition</a:t>
            </a:r>
          </a:p>
        </p:txBody>
      </p:sp>
      <p:pic>
        <p:nvPicPr>
          <p:cNvPr id="3" name="Picture 2">
            <a:extLst>
              <a:ext uri="{FF2B5EF4-FFF2-40B4-BE49-F238E27FC236}">
                <a16:creationId xmlns:a16="http://schemas.microsoft.com/office/drawing/2014/main" id="{D1F63DE0-EA76-5CE0-957A-8A6C527B7E69}"/>
              </a:ext>
            </a:extLst>
          </p:cNvPr>
          <p:cNvPicPr>
            <a:picLocks noChangeAspect="1"/>
          </p:cNvPicPr>
          <p:nvPr/>
        </p:nvPicPr>
        <p:blipFill>
          <a:blip r:embed="rId5"/>
          <a:stretch>
            <a:fillRect/>
          </a:stretch>
        </p:blipFill>
        <p:spPr>
          <a:xfrm>
            <a:off x="3563567" y="797627"/>
            <a:ext cx="606097" cy="606097"/>
          </a:xfrm>
          <a:prstGeom prst="rect">
            <a:avLst/>
          </a:prstGeom>
        </p:spPr>
      </p:pic>
      <p:graphicFrame>
        <p:nvGraphicFramePr>
          <p:cNvPr id="4" name="Table 3">
            <a:extLst>
              <a:ext uri="{FF2B5EF4-FFF2-40B4-BE49-F238E27FC236}">
                <a16:creationId xmlns:a16="http://schemas.microsoft.com/office/drawing/2014/main" id="{C45918E2-F4C6-AD1A-9ACE-332E445D0D37}"/>
              </a:ext>
            </a:extLst>
          </p:cNvPr>
          <p:cNvGraphicFramePr>
            <a:graphicFrameLocks noGrp="1"/>
          </p:cNvGraphicFramePr>
          <p:nvPr>
            <p:extLst>
              <p:ext uri="{D42A27DB-BD31-4B8C-83A1-F6EECF244321}">
                <p14:modId xmlns:p14="http://schemas.microsoft.com/office/powerpoint/2010/main" val="2674828270"/>
              </p:ext>
            </p:extLst>
          </p:nvPr>
        </p:nvGraphicFramePr>
        <p:xfrm>
          <a:off x="4277362" y="1522749"/>
          <a:ext cx="7086600" cy="31178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0.65 per chargeable wt. / shipment / exhibitor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vMerge="1">
                  <a:txBody>
                    <a:bodyPr/>
                    <a:lstStyle/>
                    <a:p>
                      <a:endParaRPr lang="en-US"/>
                    </a:p>
                  </a:txBody>
                  <a:tcPr/>
                </a:tc>
                <a:tc>
                  <a:txBody>
                    <a:bodyPr/>
                    <a:lstStyle/>
                    <a:p>
                      <a:pPr marL="91440" algn="l" rtl="0" fontAlgn="ctr"/>
                      <a:r>
                        <a:rPr lang="en-US" sz="900" b="0" i="0" u="none" strike="noStrike" dirty="0">
                          <a:solidFill>
                            <a:srgbClr val="000000"/>
                          </a:solidFill>
                          <a:effectLst/>
                          <a:latin typeface="Arial" panose="020B0604020202020204" pitchFamily="34" charset="0"/>
                        </a:rPr>
                        <a:t>Min. USD 195.00 per shipment/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Delivery Order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100.00 per HAWB</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Airport Handling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0.20 per chargeable wt. (Min. USD 40.00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Airport Storage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0244024"/>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04826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1168242"/>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713559"/>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Import VAT Processing Fees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518004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1397965"/>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3449824"/>
                  </a:ext>
                </a:extLst>
              </a:tr>
            </a:tbl>
          </a:graphicData>
        </a:graphic>
      </p:graphicFrame>
    </p:spTree>
    <p:extLst>
      <p:ext uri="{BB962C8B-B14F-4D97-AF65-F5344CB8AC3E}">
        <p14:creationId xmlns:p14="http://schemas.microsoft.com/office/powerpoint/2010/main" val="3539183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795D2-10B3-4602-91F3-4B0A581A3D6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3B26D0D-9F50-1062-700A-513B85FBE7B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584CC9ED-DCC1-A906-C63C-439475A2D7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3F96E7C-4AB2-DF25-0DE4-F57B192211F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Airfreight Outbound </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72C2732-EA54-9EA3-60F3-58FDE2298C0C}"/>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3680B8B7-B000-1B0B-A80C-B49027C08BE9}"/>
              </a:ext>
            </a:extLst>
          </p:cNvPr>
          <p:cNvSpPr txBox="1"/>
          <p:nvPr/>
        </p:nvSpPr>
        <p:spPr>
          <a:xfrm>
            <a:off x="4277362" y="737919"/>
            <a:ext cx="7210536" cy="784830"/>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AIR FREIGHT </a:t>
            </a:r>
            <a:r>
              <a:rPr lang="en-US" sz="1200" b="1" dirty="0">
                <a:solidFill>
                  <a:srgbClr val="002060"/>
                </a:solidFill>
                <a:latin typeface="Arial" panose="020B0604020202020204" pitchFamily="34" charset="0"/>
                <a:cs typeface="Arial" panose="020B0604020202020204" pitchFamily="34" charset="0"/>
              </a:rPr>
              <a:t>OUT</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BOUND </a:t>
            </a:r>
            <a:endParaRPr lang="en-US" sz="1200" b="1" dirty="0">
              <a:solidFill>
                <a:srgbClr val="00206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Ex-booth up to F.O.B. Aircraft Dubai Airport</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endParaRPr lang="en-US" sz="110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000" dirty="0">
                <a:solidFill>
                  <a:prstClr val="black"/>
                </a:solidFill>
                <a:latin typeface="Arial" panose="020B0604020202020204" pitchFamily="34" charset="0"/>
                <a:cs typeface="Arial" panose="020B0604020202020204" pitchFamily="34" charset="0"/>
              </a:rPr>
              <a:t>Weight/ volume ratio @ 1:6 or as per the chargeable weight declared on the Airwaybill whichever is higher</a:t>
            </a:r>
          </a:p>
        </p:txBody>
      </p:sp>
      <p:sp>
        <p:nvSpPr>
          <p:cNvPr id="11" name="TextBox 10">
            <a:extLst>
              <a:ext uri="{FF2B5EF4-FFF2-40B4-BE49-F238E27FC236}">
                <a16:creationId xmlns:a16="http://schemas.microsoft.com/office/drawing/2014/main" id="{ADB40B28-57EB-B328-012F-8E1362E6CCBC}"/>
              </a:ext>
            </a:extLst>
          </p:cNvPr>
          <p:cNvSpPr txBox="1"/>
          <p:nvPr/>
        </p:nvSpPr>
        <p:spPr>
          <a:xfrm>
            <a:off x="4277362" y="2959640"/>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Return of Empty case/ packing material to the stand on the last day of the show</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Collection of the goods from the stand and loading/ stuffing of the containers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Transportation from Exhibition site to Dubai Airport</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endParaRPr lang="en-US" sz="900" dirty="0">
              <a:solidFill>
                <a:prstClr val="black"/>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B362312B-383C-9124-9CD5-E2D1C3EB1544}"/>
              </a:ext>
            </a:extLst>
          </p:cNvPr>
          <p:cNvPicPr>
            <a:picLocks noChangeAspect="1"/>
          </p:cNvPicPr>
          <p:nvPr/>
        </p:nvPicPr>
        <p:blipFill>
          <a:blip r:embed="rId5"/>
          <a:stretch>
            <a:fillRect/>
          </a:stretch>
        </p:blipFill>
        <p:spPr>
          <a:xfrm>
            <a:off x="3563567" y="797627"/>
            <a:ext cx="606097" cy="606097"/>
          </a:xfrm>
          <a:prstGeom prst="rect">
            <a:avLst/>
          </a:prstGeom>
        </p:spPr>
      </p:pic>
      <p:graphicFrame>
        <p:nvGraphicFramePr>
          <p:cNvPr id="4" name="Table 3">
            <a:extLst>
              <a:ext uri="{FF2B5EF4-FFF2-40B4-BE49-F238E27FC236}">
                <a16:creationId xmlns:a16="http://schemas.microsoft.com/office/drawing/2014/main" id="{C50920B5-69B6-AD3F-4D66-2B13E228FDA4}"/>
              </a:ext>
            </a:extLst>
          </p:cNvPr>
          <p:cNvGraphicFramePr>
            <a:graphicFrameLocks noGrp="1"/>
          </p:cNvGraphicFramePr>
          <p:nvPr>
            <p:extLst>
              <p:ext uri="{D42A27DB-BD31-4B8C-83A1-F6EECF244321}">
                <p14:modId xmlns:p14="http://schemas.microsoft.com/office/powerpoint/2010/main" val="1287687692"/>
              </p:ext>
            </p:extLst>
          </p:nvPr>
        </p:nvGraphicFramePr>
        <p:xfrm>
          <a:off x="4277362" y="1522749"/>
          <a:ext cx="7086600" cy="12890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rowSpan="2">
                  <a:txBody>
                    <a:bodyPr/>
                    <a:lstStyle/>
                    <a:p>
                      <a:pPr marL="91440" indent="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0.65 per chargeable wt. /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vMerge="1">
                  <a:txBody>
                    <a:bodyPr/>
                    <a:lstStyle/>
                    <a:p>
                      <a:endParaRPr lang="en-US"/>
                    </a:p>
                  </a:txBody>
                  <a:tcPr/>
                </a:tc>
                <a:tc>
                  <a:txBody>
                    <a:bodyPr/>
                    <a:lstStyle/>
                    <a:p>
                      <a:pPr marL="91440" indent="0" algn="l" rtl="0" fontAlgn="ctr"/>
                      <a:r>
                        <a:rPr lang="en-US" sz="900" b="0" i="0" u="none" strike="noStrike" dirty="0">
                          <a:solidFill>
                            <a:srgbClr val="000000"/>
                          </a:solidFill>
                          <a:effectLst/>
                          <a:latin typeface="Arial" panose="020B0604020202020204" pitchFamily="34" charset="0"/>
                        </a:rPr>
                        <a:t>Min.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AWB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110.00 per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Airport Handling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0.20 per chargeable wt. (Min. USD40.00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Airport Storage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bl>
          </a:graphicData>
        </a:graphic>
      </p:graphicFrame>
    </p:spTree>
    <p:extLst>
      <p:ext uri="{BB962C8B-B14F-4D97-AF65-F5344CB8AC3E}">
        <p14:creationId xmlns:p14="http://schemas.microsoft.com/office/powerpoint/2010/main" val="1468693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9C96F-0E5F-880A-4F41-30D25CA2ACA0}"/>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3EB0121-FAEA-327F-8F78-C2FBA9ECA5F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D861F0AB-C9C8-F9A1-7551-6C653F204D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411FE3B-4F76-A9EA-42EB-8D592449C12B}"/>
              </a:ext>
            </a:extLst>
          </p:cNvPr>
          <p:cNvSpPr txBox="1"/>
          <p:nvPr/>
        </p:nvSpPr>
        <p:spPr>
          <a:xfrm>
            <a:off x="386078" y="828288"/>
            <a:ext cx="2794001" cy="5170646"/>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Land Freight Inbound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F54D3222-F5AD-79D1-C12C-0DFD9A7671B0}"/>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29616BD9-B671-39B8-46C0-5886FA4D3C26}"/>
              </a:ext>
            </a:extLst>
          </p:cNvPr>
          <p:cNvSpPr txBox="1"/>
          <p:nvPr/>
        </p:nvSpPr>
        <p:spPr>
          <a:xfrm>
            <a:off x="4277362" y="737919"/>
            <a:ext cx="7210536"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b="1" dirty="0">
                <a:solidFill>
                  <a:srgbClr val="002060"/>
                </a:solidFill>
                <a:latin typeface="Arial" panose="020B0604020202020204" pitchFamily="34" charset="0"/>
                <a:cs typeface="Arial" panose="020B0604020202020204" pitchFamily="34" charset="0"/>
              </a:rPr>
              <a:t>LAND</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 FREIGHT INBOUND </a:t>
            </a:r>
            <a:endParaRPr lang="en-US" sz="1200" b="1" dirty="0">
              <a:solidFill>
                <a:srgbClr val="002060"/>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From customs cleared UAE Border (SILAA), arrival truck F.O.T. venue to delivered booth at the show site</a:t>
            </a:r>
          </a:p>
        </p:txBody>
      </p:sp>
      <p:sp>
        <p:nvSpPr>
          <p:cNvPr id="11" name="TextBox 10">
            <a:extLst>
              <a:ext uri="{FF2B5EF4-FFF2-40B4-BE49-F238E27FC236}">
                <a16:creationId xmlns:a16="http://schemas.microsoft.com/office/drawing/2014/main" id="{EEC15C6C-F0DB-37E4-EDAA-29FBC5717B65}"/>
              </a:ext>
            </a:extLst>
          </p:cNvPr>
          <p:cNvSpPr txBox="1"/>
          <p:nvPr/>
        </p:nvSpPr>
        <p:spPr>
          <a:xfrm>
            <a:off x="4277362" y="4246415"/>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clearance and Import documentation for temporary importation</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a:solidFill>
                  <a:prstClr val="black"/>
                </a:solidFill>
                <a:latin typeface="Arial" panose="020B0604020202020204" pitchFamily="34" charset="0"/>
                <a:ea typeface="Times New Roman" panose="02020603050405020304" pitchFamily="18" charset="0"/>
                <a:cs typeface="Arial" panose="020B0604020202020204" pitchFamily="34" charset="0"/>
              </a:rPr>
              <a:t>Unloading </a:t>
            </a: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at the show site and delivery to stand</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Positioning on Stand (First time spotting)</a:t>
            </a:r>
          </a:p>
          <a:p>
            <a:pPr marL="173736" lvl="1" indent="-173736">
              <a:buClr>
                <a:srgbClr val="002060"/>
              </a:buClr>
              <a:buFont typeface="Wingdings" panose="05000000000000000000" pitchFamily="2" charset="2"/>
              <a:buChar char="v"/>
              <a:defRPr/>
            </a:pPr>
            <a:r>
              <a:rPr lang="en-US" sz="900" dirty="0">
                <a:solidFill>
                  <a:prstClr val="black"/>
                </a:solidFill>
                <a:latin typeface="Arial" panose="020B0604020202020204" pitchFamily="34" charset="0"/>
                <a:cs typeface="Arial" panose="020B0604020202020204" pitchFamily="34" charset="0"/>
              </a:rPr>
              <a:t>Removal of empty case/ packing material and storage of the same during the exhibition</a:t>
            </a:r>
          </a:p>
        </p:txBody>
      </p:sp>
      <p:graphicFrame>
        <p:nvGraphicFramePr>
          <p:cNvPr id="4" name="Table 3">
            <a:extLst>
              <a:ext uri="{FF2B5EF4-FFF2-40B4-BE49-F238E27FC236}">
                <a16:creationId xmlns:a16="http://schemas.microsoft.com/office/drawing/2014/main" id="{D2CE52F0-2E78-1935-89E4-9839C2601151}"/>
              </a:ext>
            </a:extLst>
          </p:cNvPr>
          <p:cNvGraphicFramePr>
            <a:graphicFrameLocks noGrp="1"/>
          </p:cNvGraphicFramePr>
          <p:nvPr>
            <p:extLst>
              <p:ext uri="{D42A27DB-BD31-4B8C-83A1-F6EECF244321}">
                <p14:modId xmlns:p14="http://schemas.microsoft.com/office/powerpoint/2010/main" val="1975070819"/>
              </p:ext>
            </p:extLst>
          </p:nvPr>
        </p:nvGraphicFramePr>
        <p:xfrm>
          <a:off x="4277362" y="1318020"/>
          <a:ext cx="7086600" cy="263906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a:solidFill>
                            <a:srgbClr val="000000"/>
                          </a:solidFill>
                          <a:effectLst/>
                          <a:latin typeface="Arial" panose="020B0604020202020204" pitchFamily="34" charset="0"/>
                        </a:rPr>
                        <a:t>10 CBM per Loose Trailer Load</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45 CBM per 40’ Trailer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024402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Import VAT Processing Fees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04826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1168242"/>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713559"/>
                  </a:ext>
                </a:extLst>
              </a:tr>
            </a:tbl>
          </a:graphicData>
        </a:graphic>
      </p:graphicFrame>
      <p:grpSp>
        <p:nvGrpSpPr>
          <p:cNvPr id="7" name="Grafik 46">
            <a:extLst>
              <a:ext uri="{FF2B5EF4-FFF2-40B4-BE49-F238E27FC236}">
                <a16:creationId xmlns:a16="http://schemas.microsoft.com/office/drawing/2014/main" id="{D186D6AB-5B03-6532-7B7E-029665528E0E}"/>
              </a:ext>
            </a:extLst>
          </p:cNvPr>
          <p:cNvGrpSpPr/>
          <p:nvPr/>
        </p:nvGrpSpPr>
        <p:grpSpPr bwMode="gray">
          <a:xfrm>
            <a:off x="3575289" y="828288"/>
            <a:ext cx="602365" cy="351092"/>
            <a:chOff x="6346423" y="5472808"/>
            <a:chExt cx="651355" cy="376799"/>
          </a:xfrm>
          <a:solidFill>
            <a:sysClr val="windowText" lastClr="000000"/>
          </a:solidFill>
        </p:grpSpPr>
        <p:sp>
          <p:nvSpPr>
            <p:cNvPr id="8" name="Freihandform: Form 118">
              <a:extLst>
                <a:ext uri="{FF2B5EF4-FFF2-40B4-BE49-F238E27FC236}">
                  <a16:creationId xmlns:a16="http://schemas.microsoft.com/office/drawing/2014/main" id="{FB238A7A-832F-142E-F430-165795CF751F}"/>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0" name="Freihandform: Form 119">
              <a:extLst>
                <a:ext uri="{FF2B5EF4-FFF2-40B4-BE49-F238E27FC236}">
                  <a16:creationId xmlns:a16="http://schemas.microsoft.com/office/drawing/2014/main" id="{278F6B49-6453-03CC-EEB9-8C634359692A}"/>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2" name="Freihandform: Form 120">
              <a:extLst>
                <a:ext uri="{FF2B5EF4-FFF2-40B4-BE49-F238E27FC236}">
                  <a16:creationId xmlns:a16="http://schemas.microsoft.com/office/drawing/2014/main" id="{1A1798A9-050F-5CA6-4834-1D47255645BB}"/>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3" name="Freihandform: Form 121">
              <a:extLst>
                <a:ext uri="{FF2B5EF4-FFF2-40B4-BE49-F238E27FC236}">
                  <a16:creationId xmlns:a16="http://schemas.microsoft.com/office/drawing/2014/main" id="{63882DCD-B32C-CDB9-73F8-5987448DBF35}"/>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4" name="Freihandform: Form 122">
              <a:extLst>
                <a:ext uri="{FF2B5EF4-FFF2-40B4-BE49-F238E27FC236}">
                  <a16:creationId xmlns:a16="http://schemas.microsoft.com/office/drawing/2014/main" id="{D69241C1-EB79-FC06-BCBF-AB4BA365EB17}"/>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5" name="Freihandform: Form 123">
              <a:extLst>
                <a:ext uri="{FF2B5EF4-FFF2-40B4-BE49-F238E27FC236}">
                  <a16:creationId xmlns:a16="http://schemas.microsoft.com/office/drawing/2014/main" id="{2B8C2D5D-F8FE-66F8-DD27-B1518A438A8A}"/>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6" name="Freihandform: Form 124">
              <a:extLst>
                <a:ext uri="{FF2B5EF4-FFF2-40B4-BE49-F238E27FC236}">
                  <a16:creationId xmlns:a16="http://schemas.microsoft.com/office/drawing/2014/main" id="{FEB9B101-BBCB-D136-9D97-2751AC7113E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7" name="Freihandform: Form 125">
              <a:extLst>
                <a:ext uri="{FF2B5EF4-FFF2-40B4-BE49-F238E27FC236}">
                  <a16:creationId xmlns:a16="http://schemas.microsoft.com/office/drawing/2014/main" id="{65C7F132-01C1-3C77-3F0A-3023548763E6}"/>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8" name="Freihandform: Form 126">
              <a:extLst>
                <a:ext uri="{FF2B5EF4-FFF2-40B4-BE49-F238E27FC236}">
                  <a16:creationId xmlns:a16="http://schemas.microsoft.com/office/drawing/2014/main" id="{42F4E5A1-916C-A442-33C8-6E1F9EA70D9B}"/>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9" name="Freihandform: Form 127">
              <a:extLst>
                <a:ext uri="{FF2B5EF4-FFF2-40B4-BE49-F238E27FC236}">
                  <a16:creationId xmlns:a16="http://schemas.microsoft.com/office/drawing/2014/main" id="{2F0508F3-DDA3-C39E-11F6-18A79C9AF73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0" name="Freihandform: Form 128">
              <a:extLst>
                <a:ext uri="{FF2B5EF4-FFF2-40B4-BE49-F238E27FC236}">
                  <a16:creationId xmlns:a16="http://schemas.microsoft.com/office/drawing/2014/main" id="{4D64859D-734F-EC85-21E2-7C41029BDD12}"/>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1" name="Freihandform: Form 129">
              <a:extLst>
                <a:ext uri="{FF2B5EF4-FFF2-40B4-BE49-F238E27FC236}">
                  <a16:creationId xmlns:a16="http://schemas.microsoft.com/office/drawing/2014/main" id="{92A204B6-162E-035D-D7B2-843C83127A81}"/>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grpSp>
    </p:spTree>
    <p:extLst>
      <p:ext uri="{BB962C8B-B14F-4D97-AF65-F5344CB8AC3E}">
        <p14:creationId xmlns:p14="http://schemas.microsoft.com/office/powerpoint/2010/main" val="3141026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1AEFE-F9FF-7005-D96F-B3D112C40D6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D1E2E98-4640-8F02-BC17-FD5900AC573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79FBA268-03CF-6296-387E-AC824DF2AC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B70641B-2C87-094D-3587-BEF801A03986}"/>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Land Freight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599A6D82-56C0-996B-A285-4CF96B16F544}"/>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9ED51DD5-7404-3ED8-4565-180371D4B0F8}"/>
              </a:ext>
            </a:extLst>
          </p:cNvPr>
          <p:cNvSpPr txBox="1"/>
          <p:nvPr/>
        </p:nvSpPr>
        <p:spPr>
          <a:xfrm>
            <a:off x="4277362" y="737919"/>
            <a:ext cx="7210536" cy="615553"/>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b="1" dirty="0">
                <a:solidFill>
                  <a:srgbClr val="002060"/>
                </a:solidFill>
                <a:latin typeface="Arial" panose="020B0604020202020204" pitchFamily="34" charset="0"/>
                <a:cs typeface="Arial" panose="020B0604020202020204" pitchFamily="34" charset="0"/>
              </a:rPr>
              <a:t>LAND</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 FREIGHT </a:t>
            </a:r>
            <a:r>
              <a:rPr lang="en-US" sz="1200" b="1" dirty="0">
                <a:solidFill>
                  <a:srgbClr val="002060"/>
                </a:solidFill>
                <a:latin typeface="Arial" panose="020B0604020202020204" pitchFamily="34" charset="0"/>
                <a:cs typeface="Arial" panose="020B0604020202020204" pitchFamily="34" charset="0"/>
              </a:rPr>
              <a:t>OUT</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BOUND </a:t>
            </a:r>
            <a:endParaRPr lang="en-US" sz="1200" b="1" dirty="0">
              <a:solidFill>
                <a:srgbClr val="002060"/>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Ex-booth up to loaded F.O.T. Truck at the Marshalling yard including Export customs clearance at the UAE Boarder (SILAA)</a:t>
            </a:r>
          </a:p>
        </p:txBody>
      </p:sp>
      <p:sp>
        <p:nvSpPr>
          <p:cNvPr id="11" name="TextBox 10">
            <a:extLst>
              <a:ext uri="{FF2B5EF4-FFF2-40B4-BE49-F238E27FC236}">
                <a16:creationId xmlns:a16="http://schemas.microsoft.com/office/drawing/2014/main" id="{21242658-BBB7-B949-3438-F270C0D8E3E8}"/>
              </a:ext>
            </a:extLst>
          </p:cNvPr>
          <p:cNvSpPr txBox="1"/>
          <p:nvPr/>
        </p:nvSpPr>
        <p:spPr>
          <a:xfrm>
            <a:off x="4277362" y="2758406"/>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Return of empty case / packing material to the stand on the last day of the show</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Collection of the goods from the stand and loading to truck</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6C877508-4A8B-FC0E-603E-FC1A11F55A09}"/>
              </a:ext>
            </a:extLst>
          </p:cNvPr>
          <p:cNvGraphicFramePr>
            <a:graphicFrameLocks noGrp="1"/>
          </p:cNvGraphicFramePr>
          <p:nvPr>
            <p:extLst>
              <p:ext uri="{D42A27DB-BD31-4B8C-83A1-F6EECF244321}">
                <p14:modId xmlns:p14="http://schemas.microsoft.com/office/powerpoint/2010/main" val="3827568845"/>
              </p:ext>
            </p:extLst>
          </p:nvPr>
        </p:nvGraphicFramePr>
        <p:xfrm>
          <a:off x="4277362" y="1595564"/>
          <a:ext cx="7086600" cy="9207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dirty="0">
                          <a:solidFill>
                            <a:srgbClr val="000000"/>
                          </a:solidFill>
                          <a:effectLst/>
                          <a:latin typeface="Arial" panose="020B0604020202020204" pitchFamily="34" charset="0"/>
                        </a:rPr>
                        <a:t>10 CBM per Loose Trailer Load</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45 CBM per 40’ Trailer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Truck waybill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100.00 per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bl>
          </a:graphicData>
        </a:graphic>
      </p:graphicFrame>
      <p:grpSp>
        <p:nvGrpSpPr>
          <p:cNvPr id="7" name="Grafik 46">
            <a:extLst>
              <a:ext uri="{FF2B5EF4-FFF2-40B4-BE49-F238E27FC236}">
                <a16:creationId xmlns:a16="http://schemas.microsoft.com/office/drawing/2014/main" id="{312C22B9-7C66-9935-5853-A7A5759A7042}"/>
              </a:ext>
            </a:extLst>
          </p:cNvPr>
          <p:cNvGrpSpPr/>
          <p:nvPr/>
        </p:nvGrpSpPr>
        <p:grpSpPr bwMode="gray">
          <a:xfrm>
            <a:off x="3575289" y="828288"/>
            <a:ext cx="602365" cy="351092"/>
            <a:chOff x="6346423" y="5472808"/>
            <a:chExt cx="651355" cy="376799"/>
          </a:xfrm>
          <a:solidFill>
            <a:sysClr val="windowText" lastClr="000000"/>
          </a:solidFill>
        </p:grpSpPr>
        <p:sp>
          <p:nvSpPr>
            <p:cNvPr id="8" name="Freihandform: Form 118">
              <a:extLst>
                <a:ext uri="{FF2B5EF4-FFF2-40B4-BE49-F238E27FC236}">
                  <a16:creationId xmlns:a16="http://schemas.microsoft.com/office/drawing/2014/main" id="{7DDB0E25-8B89-CBF2-AF4B-1F1115A0D2AD}"/>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0" name="Freihandform: Form 119">
              <a:extLst>
                <a:ext uri="{FF2B5EF4-FFF2-40B4-BE49-F238E27FC236}">
                  <a16:creationId xmlns:a16="http://schemas.microsoft.com/office/drawing/2014/main" id="{A956B5A9-96B1-DFD2-998C-ABB1238CA16A}"/>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2" name="Freihandform: Form 120">
              <a:extLst>
                <a:ext uri="{FF2B5EF4-FFF2-40B4-BE49-F238E27FC236}">
                  <a16:creationId xmlns:a16="http://schemas.microsoft.com/office/drawing/2014/main" id="{B3355687-554B-93D2-4084-E9F568674393}"/>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3" name="Freihandform: Form 121">
              <a:extLst>
                <a:ext uri="{FF2B5EF4-FFF2-40B4-BE49-F238E27FC236}">
                  <a16:creationId xmlns:a16="http://schemas.microsoft.com/office/drawing/2014/main" id="{46F9C2E5-252A-200C-9B3F-EC5287FF04CC}"/>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4" name="Freihandform: Form 122">
              <a:extLst>
                <a:ext uri="{FF2B5EF4-FFF2-40B4-BE49-F238E27FC236}">
                  <a16:creationId xmlns:a16="http://schemas.microsoft.com/office/drawing/2014/main" id="{EBC541CC-0124-198C-9F33-8164E4A0FD51}"/>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5" name="Freihandform: Form 123">
              <a:extLst>
                <a:ext uri="{FF2B5EF4-FFF2-40B4-BE49-F238E27FC236}">
                  <a16:creationId xmlns:a16="http://schemas.microsoft.com/office/drawing/2014/main" id="{F620E3E1-61DA-E721-95C7-068135FB5280}"/>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6" name="Freihandform: Form 124">
              <a:extLst>
                <a:ext uri="{FF2B5EF4-FFF2-40B4-BE49-F238E27FC236}">
                  <a16:creationId xmlns:a16="http://schemas.microsoft.com/office/drawing/2014/main" id="{73C8986D-4863-1AE9-461E-B3E09FBB69B8}"/>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7" name="Freihandform: Form 125">
              <a:extLst>
                <a:ext uri="{FF2B5EF4-FFF2-40B4-BE49-F238E27FC236}">
                  <a16:creationId xmlns:a16="http://schemas.microsoft.com/office/drawing/2014/main" id="{3DFC6736-4926-F5BB-D50F-E83B4E9257F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8" name="Freihandform: Form 126">
              <a:extLst>
                <a:ext uri="{FF2B5EF4-FFF2-40B4-BE49-F238E27FC236}">
                  <a16:creationId xmlns:a16="http://schemas.microsoft.com/office/drawing/2014/main" id="{6889DDC5-AC08-92EC-834B-4310EE2966A7}"/>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9" name="Freihandform: Form 127">
              <a:extLst>
                <a:ext uri="{FF2B5EF4-FFF2-40B4-BE49-F238E27FC236}">
                  <a16:creationId xmlns:a16="http://schemas.microsoft.com/office/drawing/2014/main" id="{EE830E42-BF9B-2421-6AE0-F91082A5FF25}"/>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0" name="Freihandform: Form 128">
              <a:extLst>
                <a:ext uri="{FF2B5EF4-FFF2-40B4-BE49-F238E27FC236}">
                  <a16:creationId xmlns:a16="http://schemas.microsoft.com/office/drawing/2014/main" id="{81C35518-E1CC-5C8D-03E7-A936ABB03389}"/>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1" name="Freihandform: Form 129">
              <a:extLst>
                <a:ext uri="{FF2B5EF4-FFF2-40B4-BE49-F238E27FC236}">
                  <a16:creationId xmlns:a16="http://schemas.microsoft.com/office/drawing/2014/main" id="{C61BC6B8-4AE4-676B-DA7B-0E35AB1D3D67}"/>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grpSp>
    </p:spTree>
    <p:extLst>
      <p:ext uri="{BB962C8B-B14F-4D97-AF65-F5344CB8AC3E}">
        <p14:creationId xmlns:p14="http://schemas.microsoft.com/office/powerpoint/2010/main" val="22994602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DA4CF88DA4474CA740D7437CB96132" ma:contentTypeVersion="18" ma:contentTypeDescription="Create a new document." ma:contentTypeScope="" ma:versionID="e4f2bd70d9ac7cd4f52c4cc254424c62">
  <xsd:schema xmlns:xsd="http://www.w3.org/2001/XMLSchema" xmlns:xs="http://www.w3.org/2001/XMLSchema" xmlns:p="http://schemas.microsoft.com/office/2006/metadata/properties" xmlns:ns2="dcbde8a9-d53d-49f6-b61c-52f75e81aab0" xmlns:ns3="c8cbcaf4-d3aa-4821-bab9-7af7eb5a5933" targetNamespace="http://schemas.microsoft.com/office/2006/metadata/properties" ma:root="true" ma:fieldsID="6656602066a7164eaeb69de3a9a06aef" ns2:_="" ns3:_="">
    <xsd:import namespace="dcbde8a9-d53d-49f6-b61c-52f75e81aab0"/>
    <xsd:import namespace="c8cbcaf4-d3aa-4821-bab9-7af7eb5a593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bde8a9-d53d-49f6-b61c-52f75e81aab0" elementFormDefault="qualified">
    <xsd:import namespace="http://schemas.microsoft.com/office/2006/documentManagement/types"/>
    <xsd:import namespace="http://schemas.microsoft.com/office/infopath/2007/PartnerControls"/>
    <xsd:element name="MediaServiceMetadata" ma:index="5" nillable="true" ma:displayName="MediaServiceMetadata" ma:hidden="true" ma:internalName="MediaServiceMetadata" ma:readOnly="true">
      <xsd:simpleType>
        <xsd:restriction base="dms:Note"/>
      </xsd:simpleType>
    </xsd:element>
    <xsd:element name="MediaServiceFastMetadata" ma:index="6" nillable="true" ma:displayName="MediaServiceFastMetadata" ma:hidden="true" ma:internalName="MediaServiceFastMetadata" ma:readOnly="true">
      <xsd:simpleType>
        <xsd:restriction base="dms:Note"/>
      </xsd:simpleType>
    </xsd:element>
    <xsd:element name="MediaServiceDateTaken" ma:index="7" nillable="true" ma:displayName="MediaServiceDateTaken" ma:hidden="true" ma:indexed="true" ma:internalName="MediaServiceDateTaken" ma:readOnly="true">
      <xsd:simpleType>
        <xsd:restriction base="dms:Text"/>
      </xsd:simpleType>
    </xsd:element>
    <xsd:element name="MediaLengthInSeconds" ma:index="8" nillable="true" ma:displayName="MediaLengthInSeconds" ma:hidden="true" ma:internalName="MediaLengthInSeconds" ma:readOnly="true">
      <xsd:simpleType>
        <xsd:restriction base="dms:Unknown"/>
      </xsd:simpleType>
    </xsd:element>
    <xsd:element name="lcf76f155ced4ddcb4097134ff3c332f" ma:index="10" nillable="true" ma:taxonomy="true" ma:internalName="lcf76f155ced4ddcb4097134ff3c332f" ma:taxonomyFieldName="MediaServiceImageTags" ma:displayName="Bildmarkierungen" ma:readOnly="false" ma:fieldId="{5cf76f15-5ced-4ddc-b409-7134ff3c332f}" ma:taxonomyMulti="true" ma:sspId="3b23ac7b-5860-49b1-91c9-d74111132df1" ma:termSetId="09814cd3-568e-fe90-9814-8d621ff8fb84" ma:anchorId="fba54fb3-c3e1-fe81-a776-ca4b69148c4d" ma:open="true" ma:isKeyword="false">
      <xsd:complexType>
        <xsd:sequence>
          <xsd:element ref="pc:Terms" minOccurs="0" maxOccurs="1"/>
        </xsd:sequence>
      </xsd:complex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cbcaf4-d3aa-4821-bab9-7af7eb5a5933" elementFormDefault="qualified">
    <xsd:import namespace="http://schemas.microsoft.com/office/2006/documentManagement/types"/>
    <xsd:import namespace="http://schemas.microsoft.com/office/infopath/2007/PartnerControls"/>
    <xsd:element name="TaxCatchAll" ma:index="11" nillable="true" ma:displayName="Taxonomy Catch All Column" ma:hidden="true" ma:list="{3535da9f-8083-4dbb-a4dd-b46899a7b409}" ma:internalName="TaxCatchAll" ma:showField="CatchAllData" ma:web="c8cbcaf4-d3aa-4821-bab9-7af7eb5a5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Inhaltstyp"/>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8cbcaf4-d3aa-4821-bab9-7af7eb5a5933" xsi:nil="true"/>
    <lcf76f155ced4ddcb4097134ff3c332f xmlns="dcbde8a9-d53d-49f6-b61c-52f75e81aa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E15DA74-389B-4CEF-AAD5-7E7908AD05CA}"/>
</file>

<file path=customXml/itemProps2.xml><?xml version="1.0" encoding="utf-8"?>
<ds:datastoreItem xmlns:ds="http://schemas.openxmlformats.org/officeDocument/2006/customXml" ds:itemID="{F5633EF3-F8E2-4FDE-8227-300C45AB9487}"/>
</file>

<file path=customXml/itemProps3.xml><?xml version="1.0" encoding="utf-8"?>
<ds:datastoreItem xmlns:ds="http://schemas.openxmlformats.org/officeDocument/2006/customXml" ds:itemID="{2FA9E6CF-84D3-4E2A-9666-FB201FDB7531}"/>
</file>

<file path=docProps/app.xml><?xml version="1.0" encoding="utf-8"?>
<Properties xmlns="http://schemas.openxmlformats.org/officeDocument/2006/extended-properties" xmlns:vt="http://schemas.openxmlformats.org/officeDocument/2006/docPropsVTypes">
  <TotalTime>466</TotalTime>
  <Words>4191</Words>
  <Application>Microsoft Office PowerPoint</Application>
  <PresentationFormat>Widescreen</PresentationFormat>
  <Paragraphs>679</Paragraphs>
  <Slides>19</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Aptos</vt:lpstr>
      <vt:lpstr>Aptos Display</vt:lpstr>
      <vt:lpstr>Arial</vt:lpstr>
      <vt:lpstr>DB Head</vt:lpstr>
      <vt:lpstr>DB Sans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3</cp:revision>
  <dcterms:created xsi:type="dcterms:W3CDTF">2025-07-25T05:33:51Z</dcterms:created>
  <dcterms:modified xsi:type="dcterms:W3CDTF">2026-03-18T15:40:53Z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0x010100B8DA4CF88DA4474CA740D7437CB96132</vt:lpwstr>
  </property>
</Properties>
</file>