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9A0A51-F57E-4391-ACC3-C3D04B873BEB}" v="5" dt="2026-06-09T12:22:49.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516" y="9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BEC45A9-A5B3-4EAC-959A-5D4F87004CAD}"/>
    <pc:docChg chg="modSld">
      <pc:chgData name="Lapuz, Meilynn" userId="a4e5216d-a4d1-4ac2-ae79-94d5e8008808" providerId="ADAL" clId="{4BEC45A9-A5B3-4EAC-959A-5D4F87004CAD}" dt="2025-10-17T11:20:57.695" v="55" actId="207"/>
      <pc:docMkLst>
        <pc:docMk/>
      </pc:docMkLst>
      <pc:sldChg chg="modSp mod">
        <pc:chgData name="Lapuz, Meilynn" userId="a4e5216d-a4d1-4ac2-ae79-94d5e8008808" providerId="ADAL" clId="{4BEC45A9-A5B3-4EAC-959A-5D4F87004CAD}" dt="2025-10-08T05:57:09.315" v="34" actId="20577"/>
        <pc:sldMkLst>
          <pc:docMk/>
          <pc:sldMk cId="2554936326" sldId="296"/>
        </pc:sldMkLst>
      </pc:sldChg>
      <pc:sldChg chg="modSp mod">
        <pc:chgData name="Lapuz, Meilynn" userId="a4e5216d-a4d1-4ac2-ae79-94d5e8008808" providerId="ADAL" clId="{4BEC45A9-A5B3-4EAC-959A-5D4F87004CAD}" dt="2025-10-17T11:20:57.695" v="55" actId="207"/>
        <pc:sldMkLst>
          <pc:docMk/>
          <pc:sldMk cId="2526043518" sldId="304"/>
        </pc:sldMkLst>
      </pc:sldChg>
      <pc:sldChg chg="modSp mod">
        <pc:chgData name="Lapuz, Meilynn" userId="a4e5216d-a4d1-4ac2-ae79-94d5e8008808" providerId="ADAL" clId="{4BEC45A9-A5B3-4EAC-959A-5D4F87004CAD}" dt="2025-10-08T05:56:43.176" v="31"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6671DC82-F61B-4E84-AE1E-8861D61BD166}"/>
    <pc:docChg chg="modSld">
      <pc:chgData name="Lapuz, Meilynn" userId="a4e5216d-a4d1-4ac2-ae79-94d5e8008808" providerId="ADAL" clId="{6671DC82-F61B-4E84-AE1E-8861D61BD166}" dt="2025-12-14T14:31:20.614" v="8" actId="255"/>
      <pc:docMkLst>
        <pc:docMk/>
      </pc:docMkLst>
      <pc:sldChg chg="modSp mod">
        <pc:chgData name="Lapuz, Meilynn" userId="a4e5216d-a4d1-4ac2-ae79-94d5e8008808" providerId="ADAL" clId="{6671DC82-F61B-4E84-AE1E-8861D61BD166}" dt="2025-12-14T14:31:20.614" v="8" actId="255"/>
        <pc:sldMkLst>
          <pc:docMk/>
          <pc:sldMk cId="1568119497" sldId="303"/>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6-09T12:25:44.124" v="142" actId="20577"/>
      <pc:docMkLst>
        <pc:docMk/>
      </pc:docMkLst>
      <pc:sldChg chg="addSp delSp modSp mod">
        <pc:chgData name="Lapuz, Meilynn" userId="a4e5216d-a4d1-4ac2-ae79-94d5e8008808" providerId="ADAL" clId="{1E2AF1BE-8905-4286-9D7B-92AAF7171AE4}" dt="2026-06-09T12:25:44.124" v="142" actId="20577"/>
        <pc:sldMkLst>
          <pc:docMk/>
          <pc:sldMk cId="0" sldId="283"/>
        </pc:sldMkLst>
        <pc:spChg chg="mod">
          <ac:chgData name="Lapuz, Meilynn" userId="a4e5216d-a4d1-4ac2-ae79-94d5e8008808" providerId="ADAL" clId="{1E2AF1BE-8905-4286-9D7B-92AAF7171AE4}" dt="2026-06-09T12:11:56.282" v="18" actId="1076"/>
          <ac:spMkLst>
            <pc:docMk/>
            <pc:sldMk cId="0" sldId="283"/>
            <ac:spMk id="4" creationId="{3C1E4406-3173-FEC7-4E06-B0E25DD5E690}"/>
          </ac:spMkLst>
        </pc:spChg>
        <pc:spChg chg="mod">
          <ac:chgData name="Lapuz, Meilynn" userId="a4e5216d-a4d1-4ac2-ae79-94d5e8008808" providerId="ADAL" clId="{1E2AF1BE-8905-4286-9D7B-92AAF7171AE4}" dt="2026-06-09T12:25:44.124" v="142" actId="20577"/>
          <ac:spMkLst>
            <pc:docMk/>
            <pc:sldMk cId="0" sldId="283"/>
            <ac:spMk id="1977" creationId="{00000000-0000-0000-0000-000000000000}"/>
          </ac:spMkLst>
        </pc:spChg>
        <pc:picChg chg="del">
          <ac:chgData name="Lapuz, Meilynn" userId="a4e5216d-a4d1-4ac2-ae79-94d5e8008808" providerId="ADAL" clId="{1E2AF1BE-8905-4286-9D7B-92AAF7171AE4}" dt="2026-06-09T12:10:13.764" v="0" actId="478"/>
          <ac:picMkLst>
            <pc:docMk/>
            <pc:sldMk cId="0" sldId="283"/>
            <ac:picMk id="2" creationId="{3F9DC1F7-5B8B-38F4-9A0B-1C2436204499}"/>
          </ac:picMkLst>
        </pc:picChg>
        <pc:picChg chg="add mod">
          <ac:chgData name="Lapuz, Meilynn" userId="a4e5216d-a4d1-4ac2-ae79-94d5e8008808" providerId="ADAL" clId="{1E2AF1BE-8905-4286-9D7B-92AAF7171AE4}" dt="2026-06-09T12:12:03.646" v="19" actId="1076"/>
          <ac:picMkLst>
            <pc:docMk/>
            <pc:sldMk cId="0" sldId="283"/>
            <ac:picMk id="3" creationId="{6A780124-8663-CCF8-1350-850C18C816AC}"/>
          </ac:picMkLst>
        </pc:picChg>
      </pc:sldChg>
      <pc:sldChg chg="modSp mod">
        <pc:chgData name="Lapuz, Meilynn" userId="a4e5216d-a4d1-4ac2-ae79-94d5e8008808" providerId="ADAL" clId="{1E2AF1BE-8905-4286-9D7B-92AAF7171AE4}" dt="2026-06-09T12:19:14.779" v="116" actId="1076"/>
        <pc:sldMkLst>
          <pc:docMk/>
          <pc:sldMk cId="759767445" sldId="290"/>
        </pc:sldMkLst>
        <pc:spChg chg="mod">
          <ac:chgData name="Lapuz, Meilynn" userId="a4e5216d-a4d1-4ac2-ae79-94d5e8008808" providerId="ADAL" clId="{1E2AF1BE-8905-4286-9D7B-92AAF7171AE4}" dt="2026-06-09T12:18:49.070" v="108" actId="1076"/>
          <ac:spMkLst>
            <pc:docMk/>
            <pc:sldMk cId="759767445" sldId="290"/>
            <ac:spMk id="3" creationId="{79C20517-12AF-32C7-9FC9-04681205824F}"/>
          </ac:spMkLst>
        </pc:spChg>
        <pc:spChg chg="mod">
          <ac:chgData name="Lapuz, Meilynn" userId="a4e5216d-a4d1-4ac2-ae79-94d5e8008808" providerId="ADAL" clId="{1E2AF1BE-8905-4286-9D7B-92AAF7171AE4}" dt="2026-06-09T12:19:14.779" v="116" actId="1076"/>
          <ac:spMkLst>
            <pc:docMk/>
            <pc:sldMk cId="759767445" sldId="290"/>
            <ac:spMk id="20" creationId="{13F75323-AAC0-3F7D-3B0E-9FF2508D92DE}"/>
          </ac:spMkLst>
        </pc:spChg>
        <pc:grpChg chg="mod">
          <ac:chgData name="Lapuz, Meilynn" userId="a4e5216d-a4d1-4ac2-ae79-94d5e8008808" providerId="ADAL" clId="{1E2AF1BE-8905-4286-9D7B-92AAF7171AE4}" dt="2026-06-09T12:19:09.096" v="115" actId="1076"/>
          <ac:grpSpMkLst>
            <pc:docMk/>
            <pc:sldMk cId="759767445" sldId="290"/>
            <ac:grpSpMk id="6" creationId="{72F54B0D-C8C3-458A-F7C6-CDAB1A02ED07}"/>
          </ac:grpSpMkLst>
        </pc:grpChg>
        <pc:picChg chg="mod">
          <ac:chgData name="Lapuz, Meilynn" userId="a4e5216d-a4d1-4ac2-ae79-94d5e8008808" providerId="ADAL" clId="{1E2AF1BE-8905-4286-9D7B-92AAF7171AE4}" dt="2026-06-09T12:19:02.062" v="113" actId="1076"/>
          <ac:picMkLst>
            <pc:docMk/>
            <pc:sldMk cId="759767445" sldId="290"/>
            <ac:picMk id="4" creationId="{63FC54F2-76CA-9DD5-A4C8-8CCDC59EB226}"/>
          </ac:picMkLst>
        </pc:picChg>
        <pc:picChg chg="mod">
          <ac:chgData name="Lapuz, Meilynn" userId="a4e5216d-a4d1-4ac2-ae79-94d5e8008808" providerId="ADAL" clId="{1E2AF1BE-8905-4286-9D7B-92AAF7171AE4}" dt="2026-06-09T12:18:57.308" v="111" actId="14100"/>
          <ac:picMkLst>
            <pc:docMk/>
            <pc:sldMk cId="759767445" sldId="290"/>
            <ac:picMk id="5" creationId="{F0A709C7-E25F-396B-EB80-0EB9A7CADAA6}"/>
          </ac:picMkLst>
        </pc:picChg>
      </pc:sldChg>
      <pc:sldChg chg="modSp mod">
        <pc:chgData name="Lapuz, Meilynn" userId="a4e5216d-a4d1-4ac2-ae79-94d5e8008808" providerId="ADAL" clId="{1E2AF1BE-8905-4286-9D7B-92AAF7171AE4}" dt="2026-06-09T12:17:46.370" v="76" actId="20577"/>
        <pc:sldMkLst>
          <pc:docMk/>
          <pc:sldMk cId="1166388606" sldId="292"/>
        </pc:sldMkLst>
        <pc:spChg chg="mod">
          <ac:chgData name="Lapuz, Meilynn" userId="a4e5216d-a4d1-4ac2-ae79-94d5e8008808" providerId="ADAL" clId="{1E2AF1BE-8905-4286-9D7B-92AAF7171AE4}" dt="2026-06-09T12:17:46.370" v="76" actId="20577"/>
          <ac:spMkLst>
            <pc:docMk/>
            <pc:sldMk cId="1166388606" sldId="292"/>
            <ac:spMk id="3" creationId="{EFFDDE22-6C95-6F5B-6490-A32ABA2B984D}"/>
          </ac:spMkLst>
        </pc:spChg>
      </pc:sldChg>
      <pc:sldChg chg="modSp mod">
        <pc:chgData name="Lapuz, Meilynn" userId="a4e5216d-a4d1-4ac2-ae79-94d5e8008808" providerId="ADAL" clId="{1E2AF1BE-8905-4286-9D7B-92AAF7171AE4}" dt="2026-06-09T12:15:57.346" v="61" actId="20577"/>
        <pc:sldMkLst>
          <pc:docMk/>
          <pc:sldMk cId="1177484522" sldId="295"/>
        </pc:sldMkLst>
        <pc:spChg chg="mod">
          <ac:chgData name="Lapuz, Meilynn" userId="a4e5216d-a4d1-4ac2-ae79-94d5e8008808" providerId="ADAL" clId="{1E2AF1BE-8905-4286-9D7B-92AAF7171AE4}" dt="2026-06-09T12:15:57.346" v="61" actId="20577"/>
          <ac:spMkLst>
            <pc:docMk/>
            <pc:sldMk cId="1177484522" sldId="295"/>
            <ac:spMk id="4" creationId="{D1C0BD42-4CC3-2BA0-C5B6-2067B057CF65}"/>
          </ac:spMkLst>
        </pc:spChg>
      </pc:sldChg>
      <pc:sldChg chg="modSp mod">
        <pc:chgData name="Lapuz, Meilynn" userId="a4e5216d-a4d1-4ac2-ae79-94d5e8008808" providerId="ADAL" clId="{1E2AF1BE-8905-4286-9D7B-92AAF7171AE4}" dt="2026-06-09T12:18:04.857" v="104" actId="20577"/>
        <pc:sldMkLst>
          <pc:docMk/>
          <pc:sldMk cId="2554936326" sldId="296"/>
        </pc:sldMkLst>
        <pc:spChg chg="mod">
          <ac:chgData name="Lapuz, Meilynn" userId="a4e5216d-a4d1-4ac2-ae79-94d5e8008808" providerId="ADAL" clId="{1E2AF1BE-8905-4286-9D7B-92AAF7171AE4}" dt="2026-06-09T12:18:04.857" v="104" actId="20577"/>
          <ac:spMkLst>
            <pc:docMk/>
            <pc:sldMk cId="2554936326" sldId="296"/>
            <ac:spMk id="4" creationId="{6C153A25-E6D2-C08A-879D-AC5329CC2D27}"/>
          </ac:spMkLst>
        </pc:spChg>
      </pc:sldChg>
      <pc:sldChg chg="modSp mod">
        <pc:chgData name="Lapuz, Meilynn" userId="a4e5216d-a4d1-4ac2-ae79-94d5e8008808" providerId="ADAL" clId="{1E2AF1BE-8905-4286-9D7B-92AAF7171AE4}" dt="2026-06-09T12:17:56.481" v="91" actId="20577"/>
        <pc:sldMkLst>
          <pc:docMk/>
          <pc:sldMk cId="4147684517" sldId="297"/>
        </pc:sldMkLst>
        <pc:spChg chg="mod">
          <ac:chgData name="Lapuz, Meilynn" userId="a4e5216d-a4d1-4ac2-ae79-94d5e8008808" providerId="ADAL" clId="{1E2AF1BE-8905-4286-9D7B-92AAF7171AE4}" dt="2026-06-09T12:17:56.481" v="91" actId="20577"/>
          <ac:spMkLst>
            <pc:docMk/>
            <pc:sldMk cId="4147684517" sldId="297"/>
            <ac:spMk id="4" creationId="{3864BA17-3D7F-FF3C-ADDC-5F9AB3DD1933}"/>
          </ac:spMkLst>
        </pc:spChg>
      </pc:sldChg>
      <pc:sldChg chg="modSp mod">
        <pc:chgData name="Lapuz, Meilynn" userId="a4e5216d-a4d1-4ac2-ae79-94d5e8008808" providerId="ADAL" clId="{1E2AF1BE-8905-4286-9D7B-92AAF7171AE4}" dt="2026-06-09T12:20:26.355" v="121" actId="113"/>
        <pc:sldMkLst>
          <pc:docMk/>
          <pc:sldMk cId="1203010812" sldId="299"/>
        </pc:sldMkLst>
        <pc:spChg chg="mod">
          <ac:chgData name="Lapuz, Meilynn" userId="a4e5216d-a4d1-4ac2-ae79-94d5e8008808" providerId="ADAL" clId="{1E2AF1BE-8905-4286-9D7B-92AAF7171AE4}" dt="2026-06-09T12:20:26.355" v="121" actId="113"/>
          <ac:spMkLst>
            <pc:docMk/>
            <pc:sldMk cId="1203010812" sldId="299"/>
            <ac:spMk id="4" creationId="{CC652D3B-4368-CFED-6235-3317C50E7436}"/>
          </ac:spMkLst>
        </pc:spChg>
      </pc:sldChg>
      <pc:sldChg chg="modSp mod">
        <pc:chgData name="Lapuz, Meilynn" userId="a4e5216d-a4d1-4ac2-ae79-94d5e8008808" providerId="ADAL" clId="{1E2AF1BE-8905-4286-9D7B-92AAF7171AE4}" dt="2026-06-09T12:21:30.037" v="125" actId="1076"/>
        <pc:sldMkLst>
          <pc:docMk/>
          <pc:sldMk cId="2095757210" sldId="300"/>
        </pc:sldMkLst>
        <pc:picChg chg="mod">
          <ac:chgData name="Lapuz, Meilynn" userId="a4e5216d-a4d1-4ac2-ae79-94d5e8008808" providerId="ADAL" clId="{1E2AF1BE-8905-4286-9D7B-92AAF7171AE4}" dt="2026-06-09T12:20:52.205" v="122" actId="1076"/>
          <ac:picMkLst>
            <pc:docMk/>
            <pc:sldMk cId="2095757210" sldId="300"/>
            <ac:picMk id="5" creationId="{978ADE3B-BB1C-220B-301C-7CD0106F1774}"/>
          </ac:picMkLst>
        </pc:picChg>
        <pc:picChg chg="mod">
          <ac:chgData name="Lapuz, Meilynn" userId="a4e5216d-a4d1-4ac2-ae79-94d5e8008808" providerId="ADAL" clId="{1E2AF1BE-8905-4286-9D7B-92AAF7171AE4}" dt="2026-06-09T12:21:25.587" v="124" actId="1076"/>
          <ac:picMkLst>
            <pc:docMk/>
            <pc:sldMk cId="2095757210" sldId="300"/>
            <ac:picMk id="6" creationId="{AF5B755E-6A14-BA2D-D7E2-4685C6BCDB06}"/>
          </ac:picMkLst>
        </pc:picChg>
        <pc:picChg chg="mod">
          <ac:chgData name="Lapuz, Meilynn" userId="a4e5216d-a4d1-4ac2-ae79-94d5e8008808" providerId="ADAL" clId="{1E2AF1BE-8905-4286-9D7B-92AAF7171AE4}" dt="2026-06-09T12:21:30.037" v="125" actId="1076"/>
          <ac:picMkLst>
            <pc:docMk/>
            <pc:sldMk cId="2095757210" sldId="300"/>
            <ac:picMk id="7" creationId="{178AD933-A051-2037-BE0C-929ED1BA63F1}"/>
          </ac:picMkLst>
        </pc:picChg>
        <pc:picChg chg="mod">
          <ac:chgData name="Lapuz, Meilynn" userId="a4e5216d-a4d1-4ac2-ae79-94d5e8008808" providerId="ADAL" clId="{1E2AF1BE-8905-4286-9D7B-92AAF7171AE4}" dt="2026-06-09T12:20:55.526" v="123" actId="1076"/>
          <ac:picMkLst>
            <pc:docMk/>
            <pc:sldMk cId="2095757210" sldId="300"/>
            <ac:picMk id="8" creationId="{8AF553AE-9F36-0225-BDEB-8276154BE185}"/>
          </ac:picMkLst>
        </pc:picChg>
      </pc:sldChg>
      <pc:sldChg chg="modSp mod">
        <pc:chgData name="Lapuz, Meilynn" userId="a4e5216d-a4d1-4ac2-ae79-94d5e8008808" providerId="ADAL" clId="{1E2AF1BE-8905-4286-9D7B-92AAF7171AE4}" dt="2026-06-09T12:21:40.211" v="126" actId="255"/>
        <pc:sldMkLst>
          <pc:docMk/>
          <pc:sldMk cId="1589685332" sldId="301"/>
        </pc:sldMkLst>
        <pc:spChg chg="mod">
          <ac:chgData name="Lapuz, Meilynn" userId="a4e5216d-a4d1-4ac2-ae79-94d5e8008808" providerId="ADAL" clId="{1E2AF1BE-8905-4286-9D7B-92AAF7171AE4}" dt="2026-06-09T12:21:40.211" v="126" actId="255"/>
          <ac:spMkLst>
            <pc:docMk/>
            <pc:sldMk cId="1589685332" sldId="301"/>
            <ac:spMk id="3" creationId="{711B5C2E-5999-A434-1807-02145BA16192}"/>
          </ac:spMkLst>
        </pc:spChg>
      </pc:sldChg>
      <pc:sldChg chg="modSp mod">
        <pc:chgData name="Lapuz, Meilynn" userId="a4e5216d-a4d1-4ac2-ae79-94d5e8008808" providerId="ADAL" clId="{1E2AF1BE-8905-4286-9D7B-92AAF7171AE4}" dt="2026-06-09T12:24:03.558" v="141" actId="20577"/>
        <pc:sldMkLst>
          <pc:docMk/>
          <pc:sldMk cId="1568119497" sldId="303"/>
        </pc:sldMkLst>
        <pc:spChg chg="mod">
          <ac:chgData name="Lapuz, Meilynn" userId="a4e5216d-a4d1-4ac2-ae79-94d5e8008808" providerId="ADAL" clId="{1E2AF1BE-8905-4286-9D7B-92AAF7171AE4}" dt="2026-06-09T12:24:03.558" v="141" actId="20577"/>
          <ac:spMkLst>
            <pc:docMk/>
            <pc:sldMk cId="1568119497" sldId="303"/>
            <ac:spMk id="4" creationId="{492DC6CD-47E1-B992-DD09-44B2CF71EF61}"/>
          </ac:spMkLst>
        </pc:spChg>
      </pc:sldChg>
      <pc:sldChg chg="modSp">
        <pc:chgData name="Lapuz, Meilynn" userId="a4e5216d-a4d1-4ac2-ae79-94d5e8008808" providerId="ADAL" clId="{1E2AF1BE-8905-4286-9D7B-92AAF7171AE4}" dt="2026-06-09T12:13:23.428" v="20"/>
        <pc:sldMkLst>
          <pc:docMk/>
          <pc:sldMk cId="2316084518" sldId="305"/>
        </pc:sldMkLst>
        <pc:spChg chg="mod">
          <ac:chgData name="Lapuz, Meilynn" userId="a4e5216d-a4d1-4ac2-ae79-94d5e8008808" providerId="ADAL" clId="{1E2AF1BE-8905-4286-9D7B-92AAF7171AE4}" dt="2026-06-09T12:13:23.428" v="20"/>
          <ac:spMkLst>
            <pc:docMk/>
            <pc:sldMk cId="2316084518" sldId="305"/>
            <ac:spMk id="27" creationId="{B9CCD8EE-A0C0-6AF3-65A2-D58572CC184B}"/>
          </ac:spMkLst>
        </pc:spChg>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hyperlink" Target="http://www.cloud-ocean-line.com/" TargetMode="Externa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2670534" y="4030113"/>
            <a:ext cx="5983368" cy="2092881"/>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schemeClr val="bg1">
                    <a:lumMod val="95000"/>
                  </a:schemeClr>
                </a:solidFill>
                <a:effectLst/>
                <a:uLnTx/>
                <a:uFillTx/>
                <a:latin typeface="Arial" panose="020B0604020202020204" pitchFamily="34" charset="0"/>
                <a:ea typeface="+mn-ea"/>
                <a:cs typeface="Arial" panose="020B0604020202020204" pitchFamily="34" charset="0"/>
              </a:rPr>
              <a:t>Mövenpick</a:t>
            </a:r>
            <a:r>
              <a:rPr kumimoji="0" lang="en-US" sz="1600" b="0" i="0" u="none" strike="noStrike" kern="1200" cap="none" spc="0" normalizeH="0" baseline="0" noProof="0" dirty="0">
                <a:ln>
                  <a:noFill/>
                </a:ln>
                <a:solidFill>
                  <a:schemeClr val="bg1">
                    <a:lumMod val="95000"/>
                  </a:schemeClr>
                </a:solidFill>
                <a:effectLst/>
                <a:uLnTx/>
                <a:uFillTx/>
                <a:latin typeface="Arial" panose="020B0604020202020204" pitchFamily="34" charset="0"/>
                <a:ea typeface="+mn-ea"/>
                <a:cs typeface="Arial" panose="020B0604020202020204" pitchFamily="34" charset="0"/>
              </a:rPr>
              <a:t> Grand Al Bustan </a:t>
            </a:r>
          </a:p>
          <a:p>
            <a:pPr marL="551624"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4" normalizeH="0" baseline="0" noProof="0" dirty="0">
                <a:ln>
                  <a:noFill/>
                </a:ln>
                <a:solidFill>
                  <a:schemeClr val="bg1">
                    <a:lumMod val="95000"/>
                  </a:schemeClr>
                </a:solidFill>
                <a:effectLst/>
                <a:uLnTx/>
                <a:uFillTx/>
                <a:latin typeface="Arial"/>
                <a:ea typeface="+mn-ea"/>
                <a:cs typeface="Arial"/>
              </a:rPr>
              <a:t>Dubai, United Arab Emirates</a:t>
            </a:r>
          </a:p>
          <a:p>
            <a:pPr marL="551624" marR="0" lvl="0" indent="0" algn="ctr" defTabSz="914400" rtl="0" eaLnBrk="1" fontAlgn="auto" latinLnBrk="0" hangingPunct="1">
              <a:lnSpc>
                <a:spcPct val="100000"/>
              </a:lnSpc>
              <a:spcBef>
                <a:spcPts val="0"/>
              </a:spcBef>
              <a:spcAft>
                <a:spcPts val="0"/>
              </a:spcAft>
              <a:buClrTx/>
              <a:buSzTx/>
              <a:buFontTx/>
              <a:buNone/>
              <a:tabLst/>
              <a:defRPr/>
            </a:pPr>
            <a:endParaRPr lang="en-US" sz="1600" spc="4" dirty="0">
              <a:solidFill>
                <a:schemeClr val="bg1">
                  <a:lumMod val="95000"/>
                </a:schemeClr>
              </a:solidFill>
              <a:latin typeface="Arial"/>
              <a:cs typeface="Arial"/>
            </a:endParaRPr>
          </a:p>
          <a:p>
            <a:pPr marL="551624" marR="0" lvl="0" indent="0" algn="ctr" defTabSz="914400" rtl="0" eaLnBrk="1" fontAlgn="auto" latinLnBrk="0" hangingPunct="1">
              <a:lnSpc>
                <a:spcPct val="100000"/>
              </a:lnSpc>
              <a:spcBef>
                <a:spcPts val="0"/>
              </a:spcBef>
              <a:spcAft>
                <a:spcPts val="0"/>
              </a:spcAft>
              <a:buClrTx/>
              <a:buSzTx/>
              <a:buFontTx/>
              <a:buNone/>
              <a:tabLst/>
              <a:defRPr/>
            </a:pPr>
            <a:endParaRPr lang="en-US" sz="1600" spc="4" dirty="0">
              <a:solidFill>
                <a:schemeClr val="bg1">
                  <a:lumMod val="95000"/>
                </a:schemeClr>
              </a:solidFill>
              <a:latin typeface="Arial"/>
              <a:cs typeface="Arial"/>
            </a:endParaRPr>
          </a:p>
          <a:p>
            <a:pPr marL="551624" algn="ctr">
              <a:defRPr/>
            </a:pPr>
            <a:r>
              <a:rPr lang="de-DE" sz="1600" b="1"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en-US" sz="1600" spc="4" dirty="0">
              <a:solidFill>
                <a:schemeClr val="bg1">
                  <a:lumMod val="95000"/>
                </a:schemeClr>
              </a:solidFill>
              <a:latin typeface="Arial"/>
              <a:cs typeface="Arial"/>
            </a:endParaRPr>
          </a:p>
          <a:p>
            <a:pPr marL="551624" algn="ctr"/>
            <a:endParaRPr lang="en-US" sz="1600" b="0" i="0" spc="4" baseline="0" dirty="0">
              <a:solidFill>
                <a:schemeClr val="bg1"/>
              </a:solidFill>
              <a:latin typeface="Arial"/>
              <a:cs typeface="Arial"/>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4540787" y="2714037"/>
            <a:ext cx="3110417"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Dubai Otology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November 12 – 14,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a:extLst>
              <a:ext uri="{FF2B5EF4-FFF2-40B4-BE49-F238E27FC236}">
                <a16:creationId xmlns:a16="http://schemas.microsoft.com/office/drawing/2014/main" id="{6A780124-8663-CCF8-1350-850C18C816AC}"/>
              </a:ext>
            </a:extLst>
          </p:cNvPr>
          <p:cNvPicPr>
            <a:picLocks noChangeAspect="1"/>
          </p:cNvPicPr>
          <p:nvPr/>
        </p:nvPicPr>
        <p:blipFill>
          <a:blip r:embed="rId2"/>
          <a:stretch>
            <a:fillRect/>
          </a:stretch>
        </p:blipFill>
        <p:spPr>
          <a:xfrm>
            <a:off x="4151202" y="749127"/>
            <a:ext cx="3889585" cy="194479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Otology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USD 150.00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14324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0" y="4178645"/>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753718" y="4178645"/>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01022" y="4178645"/>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1954381"/>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677917" y="1113385"/>
            <a:ext cx="7980685" cy="5078313"/>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 - - - - </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Aptos" panose="020B0004020202020204" pitchFamily="34" charset="0"/>
              </a:rPr>
              <a:t>Rhenus Logistics Gulf DWC LLC accepts no liability for the contents or for the consequences of any action taken on the basis of the information provided, unless that information is subsequently confirmed in writing. If you are not the intended recipient, you are notified that disclosing, copying, distributing or taking any action in relation to the contents of this information is strictly prohibited. All transactions and contracts entered into with Rhenus Logistics Gulf DWC LLC are governed by the current NAFL Standard Trading Conditions, a copy of which can be made available upon request. For the ocean freight related activities Rhenus Logistics Gulf DWC LLC is agent of Cloud Ocean Line Ltd. Hong Kong. Ocean freight shipments take place on the basis of the Cloud Ocean Line Ltd bill of lading or the OWB terms and conditions. The terms and conditions can be found a</a:t>
            </a:r>
            <a:r>
              <a:rPr kumimoji="0" lang="en-US" sz="1200" b="0" i="0" u="none" strike="noStrike" kern="1200" cap="none" spc="0" normalizeH="0" baseline="0" noProof="0" dirty="0">
                <a:ln>
                  <a:noFill/>
                </a:ln>
                <a:solidFill>
                  <a:srgbClr val="00469B"/>
                </a:solidFill>
                <a:effectLst/>
                <a:uLnTx/>
                <a:uFillTx/>
                <a:latin typeface="Arial" panose="020B0604020202020204" pitchFamily="34" charset="0"/>
                <a:ea typeface="Aptos" panose="020B0004020202020204" pitchFamily="34" charset="0"/>
                <a:cs typeface="Aptos" panose="020B0004020202020204" pitchFamily="34" charset="0"/>
              </a:rPr>
              <a:t>t </a:t>
            </a:r>
            <a:r>
              <a:rPr kumimoji="0" lang="en-US" sz="1200" b="0" i="0" u="sng" strike="noStrike" kern="1200" cap="none" spc="0" normalizeH="0" baseline="0" noProof="0" dirty="0">
                <a:ln>
                  <a:noFill/>
                </a:ln>
                <a:solidFill>
                  <a:srgbClr val="00469B"/>
                </a:solidFill>
                <a:effectLst/>
                <a:uLnTx/>
                <a:uFillTx/>
                <a:latin typeface="Arial" panose="020B0604020202020204" pitchFamily="34" charset="0"/>
                <a:ea typeface="Aptos" panose="020B0004020202020204" pitchFamily="34" charset="0"/>
                <a:cs typeface="Aptos" panose="020B0004020202020204" pitchFamily="34" charset="0"/>
                <a:hlinkClick r:id="rId9"/>
              </a:rPr>
              <a:t>www.cloud-ocean-line.com</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 </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a:p>
            <a:pPr lvl="0">
              <a:spcAft>
                <a:spcPts val="1200"/>
              </a:spcAft>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41541" y="1216852"/>
            <a:ext cx="3618300" cy="281615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5009852" y="1054384"/>
            <a:ext cx="651744" cy="651744"/>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954256" y="2032007"/>
            <a:ext cx="709260" cy="709260"/>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4" y="3067146"/>
            <a:ext cx="709261" cy="544606"/>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454157"/>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Otology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171047</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lang="en-GB" sz="1100" b="1" dirty="0">
                <a:solidFill>
                  <a:prstClr val="black"/>
                </a:solidFill>
                <a:latin typeface="Arial" panose="020B0604020202020204" pitchFamily="34" charset="0"/>
                <a:ea typeface="Times New Roman" panose="02020603050405020304" pitchFamily="18" charset="0"/>
                <a:cs typeface="Arial" panose="020B0604020202020204" pitchFamily="34" charset="0"/>
              </a:rPr>
              <a:t>Dubai Otology</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171047</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Dubai Otology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171047</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175</TotalTime>
  <Words>4113</Words>
  <Application>Microsoft Office PowerPoint</Application>
  <PresentationFormat>Widescreen</PresentationFormat>
  <Paragraphs>587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2026-06-09T12:25:47Z</dcterms:modified>
</cp:coreProperties>
</file>