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088A9A-ADA4-4598-848D-B039A20EB4B9}" v="1" dt="2026-03-18T15:51:50.6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 Id="rId30"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8C4C1485-1AC6-4FE9-9DD1-AD0A9A1A6FA1}"/>
    <pc:docChg chg="modSld">
      <pc:chgData name="Lapuz, Meilynn" userId="a4e5216d-a4d1-4ac2-ae79-94d5e8008808" providerId="ADAL" clId="{8C4C1485-1AC6-4FE9-9DD1-AD0A9A1A6FA1}" dt="2025-11-17T13:46:01.075" v="6" actId="1076"/>
      <pc:docMkLst>
        <pc:docMk/>
      </pc:docMkLst>
      <pc:sldChg chg="addSp modSp mod">
        <pc:chgData name="Lapuz, Meilynn" userId="a4e5216d-a4d1-4ac2-ae79-94d5e8008808" providerId="ADAL" clId="{8C4C1485-1AC6-4FE9-9DD1-AD0A9A1A6FA1}" dt="2025-11-17T13:46:01.075" v="6" actId="1076"/>
        <pc:sldMkLst>
          <pc:docMk/>
          <pc:sldMk cId="0" sldId="283"/>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5:51:50.699" v="14"/>
      <pc:docMkLst>
        <pc:docMk/>
      </pc:docMkLst>
      <pc:sldChg chg="modSp mod">
        <pc:chgData name="Lapuz, Meilynn" userId="a4e5216d-a4d1-4ac2-ae79-94d5e8008808" providerId="ADAL" clId="{1E2AF1BE-8905-4286-9D7B-92AAF7171AE4}" dt="2026-03-18T15:50:42.002" v="13" actId="20577"/>
        <pc:sldMkLst>
          <pc:docMk/>
          <pc:sldMk cId="0" sldId="283"/>
        </pc:sldMkLst>
        <pc:spChg chg="mod">
          <ac:chgData name="Lapuz, Meilynn" userId="a4e5216d-a4d1-4ac2-ae79-94d5e8008808" providerId="ADAL" clId="{1E2AF1BE-8905-4286-9D7B-92AAF7171AE4}" dt="2026-03-18T15:50:42.002" v="13" actId="20577"/>
          <ac:spMkLst>
            <pc:docMk/>
            <pc:sldMk cId="0" sldId="283"/>
            <ac:spMk id="4" creationId="{3C1E4406-3173-FEC7-4E06-B0E25DD5E690}"/>
          </ac:spMkLst>
        </pc:spChg>
      </pc:sldChg>
      <pc:sldChg chg="modSp">
        <pc:chgData name="Lapuz, Meilynn" userId="a4e5216d-a4d1-4ac2-ae79-94d5e8008808" providerId="ADAL" clId="{1E2AF1BE-8905-4286-9D7B-92AAF7171AE4}" dt="2026-03-18T15:51:50.699" v="14"/>
        <pc:sldMkLst>
          <pc:docMk/>
          <pc:sldMk cId="0" sldId="284"/>
        </pc:sldMkLst>
        <pc:spChg chg="mod">
          <ac:chgData name="Lapuz, Meilynn" userId="a4e5216d-a4d1-4ac2-ae79-94d5e8008808" providerId="ADAL" clId="{1E2AF1BE-8905-4286-9D7B-92AAF7171AE4}" dt="2026-03-18T15:51:50.699" v="14"/>
          <ac:spMkLst>
            <pc:docMk/>
            <pc:sldMk cId="0" sldId="284"/>
            <ac:spMk id="27" creationId="{B9CCD8EE-A0C0-6AF3-65A2-D58572CC184B}"/>
          </ac:spMkLst>
        </pc:spChg>
      </pc:sldChg>
    </pc:docChg>
  </pc:docChgLst>
  <pc:docChgLst>
    <pc:chgData name="Lapuz, Meilynn" userId="a4e5216d-a4d1-4ac2-ae79-94d5e8008808" providerId="ADAL" clId="{927F57F5-F1B3-4761-B6D0-C7CE5BD50BB3}"/>
    <pc:docChg chg="modSld">
      <pc:chgData name="Lapuz, Meilynn" userId="a4e5216d-a4d1-4ac2-ae79-94d5e8008808" providerId="ADAL" clId="{927F57F5-F1B3-4761-B6D0-C7CE5BD50BB3}" dt="2025-11-17T12:14:55.644" v="3"/>
      <pc:docMkLst>
        <pc:docMk/>
      </pc:docMkLst>
      <pc:sldChg chg="addSp delSp modSp mod">
        <pc:chgData name="Lapuz, Meilynn" userId="a4e5216d-a4d1-4ac2-ae79-94d5e8008808" providerId="ADAL" clId="{927F57F5-F1B3-4761-B6D0-C7CE5BD50BB3}" dt="2025-11-17T12:14:55.644" v="3"/>
        <pc:sldMkLst>
          <pc:docMk/>
          <pc:sldMk cId="0" sldId="283"/>
        </pc:sldMkLst>
      </pc:sldChg>
    </pc:docChg>
  </pc:docChgLst>
  <pc:docChgLst>
    <pc:chgData name="Lapuz, Meilynn" userId="a4e5216d-a4d1-4ac2-ae79-94d5e8008808" providerId="ADAL" clId="{09BF2E07-23C1-4D12-99AE-519A6A957378}"/>
    <pc:docChg chg="addSld modSld">
      <pc:chgData name="Lapuz, Meilynn" userId="a4e5216d-a4d1-4ac2-ae79-94d5e8008808" providerId="ADAL" clId="{09BF2E07-23C1-4D12-99AE-519A6A957378}" dt="2025-12-14T14:39:12.847" v="8" actId="255"/>
      <pc:docMkLst>
        <pc:docMk/>
      </pc:docMkLst>
      <pc:sldChg chg="modSp add mod">
        <pc:chgData name="Lapuz, Meilynn" userId="a4e5216d-a4d1-4ac2-ae79-94d5e8008808" providerId="ADAL" clId="{09BF2E07-23C1-4D12-99AE-519A6A957378}" dt="2025-12-14T14:39:12.847" v="8" actId="255"/>
        <pc:sldMkLst>
          <pc:docMk/>
          <pc:sldMk cId="1181615935" sldId="32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9C44A-B299-20CA-F40D-BC681B53F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70A80-715C-44D8-A601-9AE0B4010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2E7C28-C207-99A8-273C-07B91D23DAF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2FF7BB5-02BE-8A9C-4CC6-1E9D228A7ECF}"/>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30226314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3.jpg"/><Relationship Id="rId7"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slide" Target="slide5.xml"/><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2.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3.jp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63167" y="2711800"/>
            <a:ext cx="12065658" cy="1015663"/>
          </a:xfrm>
          <a:prstGeom prst="rect">
            <a:avLst/>
          </a:prstGeom>
          <a:noFill/>
        </p:spPr>
        <p:txBody>
          <a:bodyPr wrap="square">
            <a:spAutoFit/>
          </a:bodyPr>
          <a:lstStyle/>
          <a:p>
            <a:pPr lvl="0" algn="ctr">
              <a:buClr>
                <a:srgbClr val="167D86"/>
              </a:buClr>
              <a:defRPr/>
            </a:pPr>
            <a:r>
              <a:rPr lang="en-US"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DUBAI INTERNATIONAL HUMANITARIAN AID &amp; DEVELOPMENT (DIHAD) 2026</a:t>
            </a:r>
          </a:p>
          <a:p>
            <a:pPr lvl="0" algn="ctr">
              <a:buClr>
                <a:srgbClr val="167D86"/>
              </a:buClr>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August 24 - 26,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3" name="Picture 2" descr="A logo with blue and orange text&#10;&#10;AI-generated content may be incorrect.">
            <a:extLst>
              <a:ext uri="{FF2B5EF4-FFF2-40B4-BE49-F238E27FC236}">
                <a16:creationId xmlns:a16="http://schemas.microsoft.com/office/drawing/2014/main" id="{6CDD516E-0743-D028-ABDA-F5FF037D6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8634" y="1138660"/>
            <a:ext cx="3514725" cy="1304925"/>
          </a:xfrm>
          <a:prstGeom prst="rect">
            <a:avLst/>
          </a:prstGeom>
        </p:spPr>
      </p:pic>
      <p:pic>
        <p:nvPicPr>
          <p:cNvPr id="2" name="Picture 1" descr="A blue and white logo&#10;&#10;AI-generated content may be incorrect.">
            <a:extLst>
              <a:ext uri="{FF2B5EF4-FFF2-40B4-BE49-F238E27FC236}">
                <a16:creationId xmlns:a16="http://schemas.microsoft.com/office/drawing/2014/main" id="{3C42A2B1-CF9C-D186-F7CF-B0AF1ACC50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4802" y="985520"/>
            <a:ext cx="3502396" cy="17511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420208408"/>
              </p:ext>
            </p:extLst>
          </p:nvPr>
        </p:nvGraphicFramePr>
        <p:xfrm>
          <a:off x="4277362" y="1595564"/>
          <a:ext cx="7086600" cy="64897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95.00 per consignment up to 30 kilos (shipment over 30kgs will be charged as per Airfreight handling Tariff)</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350.00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350.00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4524315"/>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1474619"/>
            <a:ext cx="775208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4 CBM)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D6077-9925-F832-1449-141DB8F1875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062D611-BEC8-8B0D-CE18-5B8CE4782E4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306E4D3-C39A-32EC-BD42-BFC884C8BF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3BF7064-F370-59E3-F8B7-5515C09BD669}"/>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42D442D-8EAD-3219-F2D1-46DF5D2D8C1F}"/>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6D4A2A28-20C2-5E12-4592-3EE0B11FA7CB}"/>
              </a:ext>
            </a:extLst>
          </p:cNvPr>
          <p:cNvSpPr txBox="1"/>
          <p:nvPr/>
        </p:nvSpPr>
        <p:spPr>
          <a:xfrm>
            <a:off x="3860895" y="1453781"/>
            <a:ext cx="7752080" cy="3033074"/>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1181615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3245747493"/>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215.00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326.00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Port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75.00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1559464243"/>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60.00 per CBM (Min. USD75.00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4205375032"/>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296.00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420.00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49716108"/>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30.00 per CBM (Min. USD30.00)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2674828270"/>
              </p:ext>
            </p:extLst>
          </p:nvPr>
        </p:nvGraphicFramePr>
        <p:xfrm>
          <a:off x="4277362" y="1522749"/>
          <a:ext cx="7086600" cy="31178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0.65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195.00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0.20 per chargeable wt. (Min. USD 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1287687692"/>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0.65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0.20 per chargeable wt. (Min. USD40.00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1975070819"/>
              </p:ext>
            </p:extLst>
          </p:nvPr>
        </p:nvGraphicFramePr>
        <p:xfrm>
          <a:off x="4277362" y="1318020"/>
          <a:ext cx="7086600" cy="263906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3827568845"/>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EF47164-CD05-4840-9ECB-5DC0A313407E}"/>
</file>

<file path=customXml/itemProps2.xml><?xml version="1.0" encoding="utf-8"?>
<ds:datastoreItem xmlns:ds="http://schemas.openxmlformats.org/officeDocument/2006/customXml" ds:itemID="{7F30171C-54BB-47B5-9D61-27DA67685C08}"/>
</file>

<file path=customXml/itemProps3.xml><?xml version="1.0" encoding="utf-8"?>
<ds:datastoreItem xmlns:ds="http://schemas.openxmlformats.org/officeDocument/2006/customXml" ds:itemID="{2FDF21D9-20BE-47DF-86FF-8A978F2015E8}"/>
</file>

<file path=docProps/app.xml><?xml version="1.0" encoding="utf-8"?>
<Properties xmlns="http://schemas.openxmlformats.org/officeDocument/2006/extended-properties" xmlns:vt="http://schemas.openxmlformats.org/officeDocument/2006/docPropsVTypes">
  <TotalTime>466</TotalTime>
  <Words>4197</Words>
  <Application>Microsoft Office PowerPoint</Application>
  <PresentationFormat>Widescreen</PresentationFormat>
  <Paragraphs>679</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2026-03-18T15:52:02Z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